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06" r:id="rId1"/>
    <p:sldMasterId id="2147483648" r:id="rId2"/>
    <p:sldMasterId id="2147483663" r:id="rId3"/>
    <p:sldMasterId id="2147483712" r:id="rId4"/>
  </p:sldMasterIdLst>
  <p:notesMasterIdLst>
    <p:notesMasterId r:id="rId22"/>
  </p:notesMasterIdLst>
  <p:handoutMasterIdLst>
    <p:handoutMasterId r:id="rId23"/>
  </p:handoutMasterIdLst>
  <p:sldIdLst>
    <p:sldId id="299" r:id="rId5"/>
    <p:sldId id="314" r:id="rId6"/>
    <p:sldId id="305" r:id="rId7"/>
    <p:sldId id="298" r:id="rId8"/>
    <p:sldId id="317" r:id="rId9"/>
    <p:sldId id="332" r:id="rId10"/>
    <p:sldId id="335" r:id="rId11"/>
    <p:sldId id="336" r:id="rId12"/>
    <p:sldId id="337" r:id="rId13"/>
    <p:sldId id="338" r:id="rId14"/>
    <p:sldId id="339" r:id="rId15"/>
    <p:sldId id="340" r:id="rId16"/>
    <p:sldId id="341" r:id="rId17"/>
    <p:sldId id="342" r:id="rId18"/>
    <p:sldId id="343" r:id="rId19"/>
    <p:sldId id="345" r:id="rId20"/>
    <p:sldId id="313" r:id="rId21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17">
          <p15:clr>
            <a:srgbClr val="A4A3A4"/>
          </p15:clr>
        </p15:guide>
        <p15:guide id="2" orient="horz" pos="2395">
          <p15:clr>
            <a:srgbClr val="A4A3A4"/>
          </p15:clr>
        </p15:guide>
        <p15:guide id="3" orient="horz" pos="2007">
          <p15:clr>
            <a:srgbClr val="A4A3A4"/>
          </p15:clr>
        </p15:guide>
        <p15:guide id="4" orient="horz" pos="1621">
          <p15:clr>
            <a:srgbClr val="A4A3A4"/>
          </p15:clr>
        </p15:guide>
        <p15:guide id="5" orient="horz" pos="1233">
          <p15:clr>
            <a:srgbClr val="A4A3A4"/>
          </p15:clr>
        </p15:guide>
        <p15:guide id="6" orient="horz" pos="2783">
          <p15:clr>
            <a:srgbClr val="A4A3A4"/>
          </p15:clr>
        </p15:guide>
        <p15:guide id="7" orient="horz" pos="231">
          <p15:clr>
            <a:srgbClr val="A4A3A4"/>
          </p15:clr>
        </p15:guide>
        <p15:guide id="8" orient="horz" pos="844">
          <p15:clr>
            <a:srgbClr val="A4A3A4"/>
          </p15:clr>
        </p15:guide>
        <p15:guide id="9" orient="horz" pos="457">
          <p15:clr>
            <a:srgbClr val="A4A3A4"/>
          </p15:clr>
        </p15:guide>
        <p15:guide id="10" pos="552">
          <p15:clr>
            <a:srgbClr val="A4A3A4"/>
          </p15:clr>
        </p15:guide>
        <p15:guide id="11" pos="5207">
          <p15:clr>
            <a:srgbClr val="A4A3A4"/>
          </p15:clr>
        </p15:guide>
        <p15:guide id="12" pos="3655">
          <p15:clr>
            <a:srgbClr val="A4A3A4"/>
          </p15:clr>
        </p15:guide>
        <p15:guide id="13" pos="4044">
          <p15:clr>
            <a:srgbClr val="A4A3A4"/>
          </p15:clr>
        </p15:guide>
        <p15:guide id="14" pos="940">
          <p15:clr>
            <a:srgbClr val="A4A3A4"/>
          </p15:clr>
        </p15:guide>
        <p15:guide id="15" pos="1328">
          <p15:clr>
            <a:srgbClr val="A4A3A4"/>
          </p15:clr>
        </p15:guide>
        <p15:guide id="16" pos="1716">
          <p15:clr>
            <a:srgbClr val="A4A3A4"/>
          </p15:clr>
        </p15:guide>
        <p15:guide id="17" pos="2105">
          <p15:clr>
            <a:srgbClr val="A4A3A4"/>
          </p15:clr>
        </p15:guide>
        <p15:guide id="18" pos="2493">
          <p15:clr>
            <a:srgbClr val="A4A3A4"/>
          </p15:clr>
        </p15:guide>
        <p15:guide id="19" pos="2881">
          <p15:clr>
            <a:srgbClr val="A4A3A4"/>
          </p15:clr>
        </p15:guide>
        <p15:guide id="20" pos="3268">
          <p15:clr>
            <a:srgbClr val="A4A3A4"/>
          </p15:clr>
        </p15:guide>
        <p15:guide id="21" pos="4431">
          <p15:clr>
            <a:srgbClr val="A4A3A4"/>
          </p15:clr>
        </p15:guide>
        <p15:guide id="22" pos="48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B91"/>
    <a:srgbClr val="D9E5EC"/>
    <a:srgbClr val="334152"/>
    <a:srgbClr val="CDD5F9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DA5A1D-B78E-41CA-80AE-7560C57704E0}" v="3" dt="2022-01-11T09:04:02.7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129" autoAdjust="0"/>
    <p:restoredTop sz="76955" autoAdjust="0"/>
  </p:normalViewPr>
  <p:slideViewPr>
    <p:cSldViewPr snapToGrid="0">
      <p:cViewPr>
        <p:scale>
          <a:sx n="100" d="100"/>
          <a:sy n="100" d="100"/>
        </p:scale>
        <p:origin x="1416" y="936"/>
      </p:cViewPr>
      <p:guideLst>
        <p:guide orient="horz" pos="3017"/>
        <p:guide orient="horz" pos="2395"/>
        <p:guide orient="horz" pos="2007"/>
        <p:guide orient="horz" pos="1621"/>
        <p:guide orient="horz" pos="1233"/>
        <p:guide orient="horz" pos="2783"/>
        <p:guide orient="horz" pos="231"/>
        <p:guide orient="horz" pos="844"/>
        <p:guide orient="horz" pos="457"/>
        <p:guide pos="552"/>
        <p:guide pos="5207"/>
        <p:guide pos="3655"/>
        <p:guide pos="4044"/>
        <p:guide pos="940"/>
        <p:guide pos="1328"/>
        <p:guide pos="1716"/>
        <p:guide pos="2105"/>
        <p:guide pos="2493"/>
        <p:guide pos="2881"/>
        <p:guide pos="3268"/>
        <p:guide pos="4431"/>
        <p:guide pos="48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-3084" y="-102"/>
      </p:cViewPr>
      <p:guideLst>
        <p:guide orient="horz" pos="2880"/>
        <p:guide pos="2160"/>
      </p:guideLst>
    </p:cSldViewPr>
  </p:notesViewPr>
  <p:gridSpacing cx="630079" cy="63007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lan Kaiser" userId="979acb6baa92a53f" providerId="LiveId" clId="{E397B19B-2399-453F-B594-7A3B484C3382}"/>
    <pc:docChg chg="undo custSel addSld delSld modSld sldOrd">
      <pc:chgData name="Milan Kaiser" userId="979acb6baa92a53f" providerId="LiveId" clId="{E397B19B-2399-453F-B594-7A3B484C3382}" dt="2022-01-05T09:53:09.767" v="2250" actId="47"/>
      <pc:docMkLst>
        <pc:docMk/>
      </pc:docMkLst>
      <pc:sldChg chg="delSp modSp mod ord">
        <pc:chgData name="Milan Kaiser" userId="979acb6baa92a53f" providerId="LiveId" clId="{E397B19B-2399-453F-B594-7A3B484C3382}" dt="2022-01-05T08:54:28.234" v="751" actId="20577"/>
        <pc:sldMkLst>
          <pc:docMk/>
          <pc:sldMk cId="1358162422" sldId="298"/>
        </pc:sldMkLst>
        <pc:spChg chg="mod">
          <ac:chgData name="Milan Kaiser" userId="979acb6baa92a53f" providerId="LiveId" clId="{E397B19B-2399-453F-B594-7A3B484C3382}" dt="2022-01-05T08:49:57.534" v="441" actId="6549"/>
          <ac:spMkLst>
            <pc:docMk/>
            <pc:sldMk cId="1358162422" sldId="298"/>
            <ac:spMk id="2" creationId="{00000000-0000-0000-0000-000000000000}"/>
          </ac:spMkLst>
        </pc:spChg>
        <pc:spChg chg="del">
          <ac:chgData name="Milan Kaiser" userId="979acb6baa92a53f" providerId="LiveId" clId="{E397B19B-2399-453F-B594-7A3B484C3382}" dt="2022-01-05T08:50:45.683" v="498" actId="478"/>
          <ac:spMkLst>
            <pc:docMk/>
            <pc:sldMk cId="1358162422" sldId="298"/>
            <ac:spMk id="3" creationId="{00000000-0000-0000-0000-000000000000}"/>
          </ac:spMkLst>
        </pc:spChg>
        <pc:spChg chg="mod">
          <ac:chgData name="Milan Kaiser" userId="979acb6baa92a53f" providerId="LiveId" clId="{E397B19B-2399-453F-B594-7A3B484C3382}" dt="2022-01-05T08:54:28.234" v="751" actId="20577"/>
          <ac:spMkLst>
            <pc:docMk/>
            <pc:sldMk cId="1358162422" sldId="298"/>
            <ac:spMk id="4" creationId="{00000000-0000-0000-0000-000000000000}"/>
          </ac:spMkLst>
        </pc:spChg>
        <pc:spChg chg="del mod">
          <ac:chgData name="Milan Kaiser" userId="979acb6baa92a53f" providerId="LiveId" clId="{E397B19B-2399-453F-B594-7A3B484C3382}" dt="2022-01-05T08:49:41.760" v="412" actId="478"/>
          <ac:spMkLst>
            <pc:docMk/>
            <pc:sldMk cId="1358162422" sldId="298"/>
            <ac:spMk id="11" creationId="{00000000-0000-0000-0000-000000000000}"/>
          </ac:spMkLst>
        </pc:spChg>
        <pc:spChg chg="del">
          <ac:chgData name="Milan Kaiser" userId="979acb6baa92a53f" providerId="LiveId" clId="{E397B19B-2399-453F-B594-7A3B484C3382}" dt="2022-01-05T08:44:10.389" v="143" actId="478"/>
          <ac:spMkLst>
            <pc:docMk/>
            <pc:sldMk cId="1358162422" sldId="298"/>
            <ac:spMk id="28" creationId="{00000000-0000-0000-0000-000000000000}"/>
          </ac:spMkLst>
        </pc:spChg>
      </pc:sldChg>
      <pc:sldChg chg="addSp modSp mod">
        <pc:chgData name="Milan Kaiser" userId="979acb6baa92a53f" providerId="LiveId" clId="{E397B19B-2399-453F-B594-7A3B484C3382}" dt="2022-01-05T08:45:35.788" v="200" actId="1076"/>
        <pc:sldMkLst>
          <pc:docMk/>
          <pc:sldMk cId="3180470239" sldId="299"/>
        </pc:sldMkLst>
        <pc:spChg chg="add mod">
          <ac:chgData name="Milan Kaiser" userId="979acb6baa92a53f" providerId="LiveId" clId="{E397B19B-2399-453F-B594-7A3B484C3382}" dt="2022-01-05T08:44:54.122" v="188" actId="1076"/>
          <ac:spMkLst>
            <pc:docMk/>
            <pc:sldMk cId="3180470239" sldId="299"/>
            <ac:spMk id="2" creationId="{D275C215-6F74-4276-9E21-31CFF0416D66}"/>
          </ac:spMkLst>
        </pc:spChg>
        <pc:spChg chg="mod">
          <ac:chgData name="Milan Kaiser" userId="979acb6baa92a53f" providerId="LiveId" clId="{E397B19B-2399-453F-B594-7A3B484C3382}" dt="2022-01-05T08:45:35.788" v="200" actId="1076"/>
          <ac:spMkLst>
            <pc:docMk/>
            <pc:sldMk cId="3180470239" sldId="299"/>
            <ac:spMk id="18" creationId="{00000000-0000-0000-0000-000000000000}"/>
          </ac:spMkLst>
        </pc:spChg>
        <pc:spChg chg="mod">
          <ac:chgData name="Milan Kaiser" userId="979acb6baa92a53f" providerId="LiveId" clId="{E397B19B-2399-453F-B594-7A3B484C3382}" dt="2022-01-05T08:45:23.591" v="199" actId="20577"/>
          <ac:spMkLst>
            <pc:docMk/>
            <pc:sldMk cId="3180470239" sldId="299"/>
            <ac:spMk id="19" creationId="{00000000-0000-0000-0000-000000000000}"/>
          </ac:spMkLst>
        </pc:spChg>
      </pc:sldChg>
      <pc:sldChg chg="modSp mod">
        <pc:chgData name="Milan Kaiser" userId="979acb6baa92a53f" providerId="LiveId" clId="{E397B19B-2399-453F-B594-7A3B484C3382}" dt="2022-01-05T08:48:07.612" v="360" actId="20577"/>
        <pc:sldMkLst>
          <pc:docMk/>
          <pc:sldMk cId="1531084804" sldId="305"/>
        </pc:sldMkLst>
        <pc:spChg chg="mod">
          <ac:chgData name="Milan Kaiser" userId="979acb6baa92a53f" providerId="LiveId" clId="{E397B19B-2399-453F-B594-7A3B484C3382}" dt="2022-01-05T08:47:12.127" v="262" actId="20577"/>
          <ac:spMkLst>
            <pc:docMk/>
            <pc:sldMk cId="1531084804" sldId="305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8:48:07.612" v="360" actId="20577"/>
          <ac:spMkLst>
            <pc:docMk/>
            <pc:sldMk cId="1531084804" sldId="305"/>
            <ac:spMk id="3" creationId="{00000000-0000-0000-0000-000000000000}"/>
          </ac:spMkLst>
        </pc:spChg>
      </pc:sldChg>
      <pc:sldChg chg="del">
        <pc:chgData name="Milan Kaiser" userId="979acb6baa92a53f" providerId="LiveId" clId="{E397B19B-2399-453F-B594-7A3B484C3382}" dt="2022-01-05T09:53:07.486" v="2248" actId="47"/>
        <pc:sldMkLst>
          <pc:docMk/>
          <pc:sldMk cId="48993828" sldId="308"/>
        </pc:sldMkLst>
      </pc:sldChg>
      <pc:sldChg chg="addSp delSp modSp del mod">
        <pc:chgData name="Milan Kaiser" userId="979acb6baa92a53f" providerId="LiveId" clId="{E397B19B-2399-453F-B594-7A3B484C3382}" dt="2022-01-05T08:59:36.294" v="788" actId="47"/>
        <pc:sldMkLst>
          <pc:docMk/>
          <pc:sldMk cId="3185428187" sldId="309"/>
        </pc:sldMkLst>
        <pc:spChg chg="mod">
          <ac:chgData name="Milan Kaiser" userId="979acb6baa92a53f" providerId="LiveId" clId="{E397B19B-2399-453F-B594-7A3B484C3382}" dt="2022-01-05T08:59:33.153" v="787" actId="20577"/>
          <ac:spMkLst>
            <pc:docMk/>
            <pc:sldMk cId="3185428187" sldId="309"/>
            <ac:spMk id="2" creationId="{00000000-0000-0000-0000-000000000000}"/>
          </ac:spMkLst>
        </pc:spChg>
        <pc:graphicFrameChg chg="add del mod">
          <ac:chgData name="Milan Kaiser" userId="979acb6baa92a53f" providerId="LiveId" clId="{E397B19B-2399-453F-B594-7A3B484C3382}" dt="2022-01-05T08:59:25.048" v="774"/>
          <ac:graphicFrameMkLst>
            <pc:docMk/>
            <pc:sldMk cId="3185428187" sldId="309"/>
            <ac:graphicFrameMk id="4" creationId="{821B2785-F450-4A61-AA7D-384BAE8BF5AF}"/>
          </ac:graphicFrameMkLst>
        </pc:graphicFrameChg>
      </pc:sldChg>
      <pc:sldChg chg="del">
        <pc:chgData name="Milan Kaiser" userId="979acb6baa92a53f" providerId="LiveId" clId="{E397B19B-2399-453F-B594-7A3B484C3382}" dt="2022-01-05T09:53:09.767" v="2250" actId="47"/>
        <pc:sldMkLst>
          <pc:docMk/>
          <pc:sldMk cId="2668153258" sldId="310"/>
        </pc:sldMkLst>
      </pc:sldChg>
      <pc:sldChg chg="del">
        <pc:chgData name="Milan Kaiser" userId="979acb6baa92a53f" providerId="LiveId" clId="{E397B19B-2399-453F-B594-7A3B484C3382}" dt="2022-01-05T09:53:08.486" v="2249" actId="47"/>
        <pc:sldMkLst>
          <pc:docMk/>
          <pc:sldMk cId="636412971" sldId="311"/>
        </pc:sldMkLst>
      </pc:sldChg>
      <pc:sldChg chg="del">
        <pc:chgData name="Milan Kaiser" userId="979acb6baa92a53f" providerId="LiveId" clId="{E397B19B-2399-453F-B594-7A3B484C3382}" dt="2022-01-05T09:48:59.746" v="1808" actId="47"/>
        <pc:sldMkLst>
          <pc:docMk/>
          <pc:sldMk cId="849373853" sldId="312"/>
        </pc:sldMkLst>
      </pc:sldChg>
      <pc:sldChg chg="modSp mod">
        <pc:chgData name="Milan Kaiser" userId="979acb6baa92a53f" providerId="LiveId" clId="{E397B19B-2399-453F-B594-7A3B484C3382}" dt="2022-01-05T09:49:32.100" v="1849" actId="20577"/>
        <pc:sldMkLst>
          <pc:docMk/>
          <pc:sldMk cId="3097008816" sldId="313"/>
        </pc:sldMkLst>
        <pc:spChg chg="mod">
          <ac:chgData name="Milan Kaiser" userId="979acb6baa92a53f" providerId="LiveId" clId="{E397B19B-2399-453F-B594-7A3B484C3382}" dt="2022-01-05T09:49:32.100" v="1849" actId="20577"/>
          <ac:spMkLst>
            <pc:docMk/>
            <pc:sldMk cId="3097008816" sldId="313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49:23.890" v="1823" actId="20577"/>
          <ac:spMkLst>
            <pc:docMk/>
            <pc:sldMk cId="3097008816" sldId="313"/>
            <ac:spMk id="3" creationId="{00000000-0000-0000-0000-000000000000}"/>
          </ac:spMkLst>
        </pc:spChg>
      </pc:sldChg>
      <pc:sldChg chg="modSp add mod">
        <pc:chgData name="Milan Kaiser" userId="979acb6baa92a53f" providerId="LiveId" clId="{E397B19B-2399-453F-B594-7A3B484C3382}" dt="2022-01-05T09:48:53.172" v="1807" actId="20577"/>
        <pc:sldMkLst>
          <pc:docMk/>
          <pc:sldMk cId="650219237" sldId="314"/>
        </pc:sldMkLst>
        <pc:spChg chg="mod">
          <ac:chgData name="Milan Kaiser" userId="979acb6baa92a53f" providerId="LiveId" clId="{E397B19B-2399-453F-B594-7A3B484C3382}" dt="2022-01-05T08:46:21.411" v="215" actId="20577"/>
          <ac:spMkLst>
            <pc:docMk/>
            <pc:sldMk cId="650219237" sldId="314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48:53.172" v="1807" actId="20577"/>
          <ac:spMkLst>
            <pc:docMk/>
            <pc:sldMk cId="650219237" sldId="314"/>
            <ac:spMk id="3" creationId="{00000000-0000-0000-0000-000000000000}"/>
          </ac:spMkLst>
        </pc:spChg>
      </pc:sldChg>
      <pc:sldChg chg="add del">
        <pc:chgData name="Milan Kaiser" userId="979acb6baa92a53f" providerId="LiveId" clId="{E397B19B-2399-453F-B594-7A3B484C3382}" dt="2022-01-05T08:46:08.705" v="202" actId="47"/>
        <pc:sldMkLst>
          <pc:docMk/>
          <pc:sldMk cId="1191056580" sldId="314"/>
        </pc:sldMkLst>
      </pc:sldChg>
      <pc:sldChg chg="add del">
        <pc:chgData name="Milan Kaiser" userId="979acb6baa92a53f" providerId="LiveId" clId="{E397B19B-2399-453F-B594-7A3B484C3382}" dt="2022-01-05T08:48:41.672" v="378" actId="47"/>
        <pc:sldMkLst>
          <pc:docMk/>
          <pc:sldMk cId="575022338" sldId="315"/>
        </pc:sldMkLst>
      </pc:sldChg>
      <pc:sldChg chg="addSp delSp modSp add mod ord">
        <pc:chgData name="Milan Kaiser" userId="979acb6baa92a53f" providerId="LiveId" clId="{E397B19B-2399-453F-B594-7A3B484C3382}" dt="2022-01-05T09:03:22.325" v="951" actId="20577"/>
        <pc:sldMkLst>
          <pc:docMk/>
          <pc:sldMk cId="746861606" sldId="315"/>
        </pc:sldMkLst>
        <pc:spChg chg="del">
          <ac:chgData name="Milan Kaiser" userId="979acb6baa92a53f" providerId="LiveId" clId="{E397B19B-2399-453F-B594-7A3B484C3382}" dt="2022-01-05T08:56:11.662" v="755" actId="478"/>
          <ac:spMkLst>
            <pc:docMk/>
            <pc:sldMk cId="746861606" sldId="315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01:38.621" v="901" actId="20577"/>
          <ac:spMkLst>
            <pc:docMk/>
            <pc:sldMk cId="746861606" sldId="315"/>
            <ac:spMk id="3" creationId="{00000000-0000-0000-0000-000000000000}"/>
          </ac:spMkLst>
        </pc:spChg>
        <pc:spChg chg="del">
          <ac:chgData name="Milan Kaiser" userId="979acb6baa92a53f" providerId="LiveId" clId="{E397B19B-2399-453F-B594-7A3B484C3382}" dt="2022-01-05T08:56:09.264" v="754" actId="478"/>
          <ac:spMkLst>
            <pc:docMk/>
            <pc:sldMk cId="746861606" sldId="315"/>
            <ac:spMk id="4" creationId="{00000000-0000-0000-0000-000000000000}"/>
          </ac:spMkLst>
        </pc:spChg>
        <pc:spChg chg="del">
          <ac:chgData name="Milan Kaiser" userId="979acb6baa92a53f" providerId="LiveId" clId="{E397B19B-2399-453F-B594-7A3B484C3382}" dt="2022-01-05T08:49:13.388" v="391" actId="478"/>
          <ac:spMkLst>
            <pc:docMk/>
            <pc:sldMk cId="746861606" sldId="315"/>
            <ac:spMk id="9" creationId="{00000000-0000-0000-0000-000000000000}"/>
          </ac:spMkLst>
        </pc:spChg>
        <pc:graphicFrameChg chg="add mod modGraphic">
          <ac:chgData name="Milan Kaiser" userId="979acb6baa92a53f" providerId="LiveId" clId="{E397B19B-2399-453F-B594-7A3B484C3382}" dt="2022-01-05T09:03:22.325" v="951" actId="20577"/>
          <ac:graphicFrameMkLst>
            <pc:docMk/>
            <pc:sldMk cId="746861606" sldId="315"/>
            <ac:graphicFrameMk id="5" creationId="{8EE556D0-DB79-4BC3-BA51-8B4D7679885F}"/>
          </ac:graphicFrameMkLst>
        </pc:graphicFrameChg>
      </pc:sldChg>
      <pc:sldChg chg="modSp add del mod">
        <pc:chgData name="Milan Kaiser" userId="979acb6baa92a53f" providerId="LiveId" clId="{E397B19B-2399-453F-B594-7A3B484C3382}" dt="2022-01-05T08:48:35.062" v="376" actId="47"/>
        <pc:sldMkLst>
          <pc:docMk/>
          <pc:sldMk cId="2552036806" sldId="315"/>
        </pc:sldMkLst>
        <pc:spChg chg="mod">
          <ac:chgData name="Milan Kaiser" userId="979acb6baa92a53f" providerId="LiveId" clId="{E397B19B-2399-453F-B594-7A3B484C3382}" dt="2022-01-05T08:48:24.512" v="375" actId="20577"/>
          <ac:spMkLst>
            <pc:docMk/>
            <pc:sldMk cId="2552036806" sldId="315"/>
            <ac:spMk id="3" creationId="{00000000-0000-0000-0000-000000000000}"/>
          </ac:spMkLst>
        </pc:spChg>
      </pc:sldChg>
      <pc:sldChg chg="modSp add del mod">
        <pc:chgData name="Milan Kaiser" userId="979acb6baa92a53f" providerId="LiveId" clId="{E397B19B-2399-453F-B594-7A3B484C3382}" dt="2022-01-05T09:01:21.175" v="875" actId="47"/>
        <pc:sldMkLst>
          <pc:docMk/>
          <pc:sldMk cId="2579314920" sldId="316"/>
        </pc:sldMkLst>
        <pc:spChg chg="mod">
          <ac:chgData name="Milan Kaiser" userId="979acb6baa92a53f" providerId="LiveId" clId="{E397B19B-2399-453F-B594-7A3B484C3382}" dt="2022-01-05T09:01:15.764" v="874" actId="20577"/>
          <ac:spMkLst>
            <pc:docMk/>
            <pc:sldMk cId="2579314920" sldId="316"/>
            <ac:spMk id="2" creationId="{00000000-0000-0000-0000-000000000000}"/>
          </ac:spMkLst>
        </pc:spChg>
      </pc:sldChg>
      <pc:sldChg chg="modSp add mod">
        <pc:chgData name="Milan Kaiser" userId="979acb6baa92a53f" providerId="LiveId" clId="{E397B19B-2399-453F-B594-7A3B484C3382}" dt="2022-01-05T08:59:58.529" v="855" actId="20577"/>
        <pc:sldMkLst>
          <pc:docMk/>
          <pc:sldMk cId="714536685" sldId="317"/>
        </pc:sldMkLst>
        <pc:spChg chg="mod">
          <ac:chgData name="Milan Kaiser" userId="979acb6baa92a53f" providerId="LiveId" clId="{E397B19B-2399-453F-B594-7A3B484C3382}" dt="2022-01-05T08:59:43.526" v="801" actId="20577"/>
          <ac:spMkLst>
            <pc:docMk/>
            <pc:sldMk cId="714536685" sldId="317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8:59:58.529" v="855" actId="20577"/>
          <ac:spMkLst>
            <pc:docMk/>
            <pc:sldMk cId="714536685" sldId="317"/>
            <ac:spMk id="3" creationId="{00000000-0000-0000-0000-000000000000}"/>
          </ac:spMkLst>
        </pc:spChg>
      </pc:sldChg>
      <pc:sldChg chg="addSp delSp modSp add mod">
        <pc:chgData name="Milan Kaiser" userId="979acb6baa92a53f" providerId="LiveId" clId="{E397B19B-2399-453F-B594-7A3B484C3382}" dt="2022-01-05T09:07:11.122" v="1016" actId="20577"/>
        <pc:sldMkLst>
          <pc:docMk/>
          <pc:sldMk cId="320325673" sldId="318"/>
        </pc:sldMkLst>
        <pc:spChg chg="mod">
          <ac:chgData name="Milan Kaiser" userId="979acb6baa92a53f" providerId="LiveId" clId="{E397B19B-2399-453F-B594-7A3B484C3382}" dt="2022-01-05T09:07:11.122" v="1016" actId="20577"/>
          <ac:spMkLst>
            <pc:docMk/>
            <pc:sldMk cId="320325673" sldId="318"/>
            <ac:spMk id="2" creationId="{00000000-0000-0000-0000-000000000000}"/>
          </ac:spMkLst>
        </pc:spChg>
        <pc:spChg chg="del">
          <ac:chgData name="Milan Kaiser" userId="979acb6baa92a53f" providerId="LiveId" clId="{E397B19B-2399-453F-B594-7A3B484C3382}" dt="2022-01-05T09:01:51.524" v="919" actId="478"/>
          <ac:spMkLst>
            <pc:docMk/>
            <pc:sldMk cId="320325673" sldId="318"/>
            <ac:spMk id="4" creationId="{00000000-0000-0000-0000-000000000000}"/>
          </ac:spMkLst>
        </pc:spChg>
        <pc:spChg chg="add del mod">
          <ac:chgData name="Milan Kaiser" userId="979acb6baa92a53f" providerId="LiveId" clId="{E397B19B-2399-453F-B594-7A3B484C3382}" dt="2022-01-05T09:03:49.882" v="953" actId="478"/>
          <ac:spMkLst>
            <pc:docMk/>
            <pc:sldMk cId="320325673" sldId="318"/>
            <ac:spMk id="5" creationId="{5558D0D4-75AE-4603-B70F-EF29CF5B0054}"/>
          </ac:spMkLst>
        </pc:spChg>
        <pc:picChg chg="add mod">
          <ac:chgData name="Milan Kaiser" userId="979acb6baa92a53f" providerId="LiveId" clId="{E397B19B-2399-453F-B594-7A3B484C3382}" dt="2022-01-05T09:04:08.065" v="963" actId="1038"/>
          <ac:picMkLst>
            <pc:docMk/>
            <pc:sldMk cId="320325673" sldId="318"/>
            <ac:picMk id="6" creationId="{DD6DEEFF-1275-496C-9911-32FA314C04CD}"/>
          </ac:picMkLst>
        </pc:picChg>
        <pc:picChg chg="add mod">
          <ac:chgData name="Milan Kaiser" userId="979acb6baa92a53f" providerId="LiveId" clId="{E397B19B-2399-453F-B594-7A3B484C3382}" dt="2022-01-05T09:04:19.175" v="965"/>
          <ac:picMkLst>
            <pc:docMk/>
            <pc:sldMk cId="320325673" sldId="318"/>
            <ac:picMk id="7" creationId="{FDE57868-4298-4CE8-AECB-7823B7B761E3}"/>
          </ac:picMkLst>
        </pc:picChg>
      </pc:sldChg>
      <pc:sldChg chg="addSp delSp modSp add mod">
        <pc:chgData name="Milan Kaiser" userId="979acb6baa92a53f" providerId="LiveId" clId="{E397B19B-2399-453F-B594-7A3B484C3382}" dt="2022-01-05T09:06:17.515" v="974" actId="14100"/>
        <pc:sldMkLst>
          <pc:docMk/>
          <pc:sldMk cId="1404185463" sldId="319"/>
        </pc:sldMkLst>
        <pc:picChg chg="add mod">
          <ac:chgData name="Milan Kaiser" userId="979acb6baa92a53f" providerId="LiveId" clId="{E397B19B-2399-453F-B594-7A3B484C3382}" dt="2022-01-05T09:06:17.515" v="974" actId="14100"/>
          <ac:picMkLst>
            <pc:docMk/>
            <pc:sldMk cId="1404185463" sldId="319"/>
            <ac:picMk id="4" creationId="{AC453FD8-B370-4EB3-B79E-C077E4E2DEB3}"/>
          </ac:picMkLst>
        </pc:picChg>
        <pc:picChg chg="del">
          <ac:chgData name="Milan Kaiser" userId="979acb6baa92a53f" providerId="LiveId" clId="{E397B19B-2399-453F-B594-7A3B484C3382}" dt="2022-01-05T09:05:48.757" v="967" actId="478"/>
          <ac:picMkLst>
            <pc:docMk/>
            <pc:sldMk cId="1404185463" sldId="319"/>
            <ac:picMk id="6" creationId="{DD6DEEFF-1275-496C-9911-32FA314C04CD}"/>
          </ac:picMkLst>
        </pc:picChg>
      </pc:sldChg>
      <pc:sldChg chg="modSp add mod">
        <pc:chgData name="Milan Kaiser" userId="979acb6baa92a53f" providerId="LiveId" clId="{E397B19B-2399-453F-B594-7A3B484C3382}" dt="2022-01-05T09:15:00.540" v="1522" actId="20577"/>
        <pc:sldMkLst>
          <pc:docMk/>
          <pc:sldMk cId="2152313553" sldId="320"/>
        </pc:sldMkLst>
        <pc:spChg chg="mod">
          <ac:chgData name="Milan Kaiser" userId="979acb6baa92a53f" providerId="LiveId" clId="{E397B19B-2399-453F-B594-7A3B484C3382}" dt="2022-01-05T09:06:53.589" v="979"/>
          <ac:spMkLst>
            <pc:docMk/>
            <pc:sldMk cId="2152313553" sldId="320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15:00.540" v="1522" actId="20577"/>
          <ac:spMkLst>
            <pc:docMk/>
            <pc:sldMk cId="2152313553" sldId="320"/>
            <ac:spMk id="4" creationId="{00000000-0000-0000-0000-000000000000}"/>
          </ac:spMkLst>
        </pc:spChg>
      </pc:sldChg>
      <pc:sldChg chg="delSp add del mod">
        <pc:chgData name="Milan Kaiser" userId="979acb6baa92a53f" providerId="LiveId" clId="{E397B19B-2399-453F-B594-7A3B484C3382}" dt="2022-01-05T09:06:42.925" v="977" actId="47"/>
        <pc:sldMkLst>
          <pc:docMk/>
          <pc:sldMk cId="2173502915" sldId="320"/>
        </pc:sldMkLst>
        <pc:picChg chg="del">
          <ac:chgData name="Milan Kaiser" userId="979acb6baa92a53f" providerId="LiveId" clId="{E397B19B-2399-453F-B594-7A3B484C3382}" dt="2022-01-05T09:06:40.832" v="976" actId="478"/>
          <ac:picMkLst>
            <pc:docMk/>
            <pc:sldMk cId="2173502915" sldId="320"/>
            <ac:picMk id="6" creationId="{DD6DEEFF-1275-496C-9911-32FA314C04CD}"/>
          </ac:picMkLst>
        </pc:picChg>
      </pc:sldChg>
      <pc:sldChg chg="addSp delSp modSp add mod">
        <pc:chgData name="Milan Kaiser" userId="979acb6baa92a53f" providerId="LiveId" clId="{E397B19B-2399-453F-B594-7A3B484C3382}" dt="2022-01-05T09:44:30.711" v="1762" actId="22"/>
        <pc:sldMkLst>
          <pc:docMk/>
          <pc:sldMk cId="954364946" sldId="321"/>
        </pc:sldMkLst>
        <pc:spChg chg="mod">
          <ac:chgData name="Milan Kaiser" userId="979acb6baa92a53f" providerId="LiveId" clId="{E397B19B-2399-453F-B594-7A3B484C3382}" dt="2022-01-05T09:23:56.049" v="1720" actId="20577"/>
          <ac:spMkLst>
            <pc:docMk/>
            <pc:sldMk cId="954364946" sldId="321"/>
            <ac:spMk id="2" creationId="{00000000-0000-0000-0000-000000000000}"/>
          </ac:spMkLst>
        </pc:spChg>
        <pc:spChg chg="add del">
          <ac:chgData name="Milan Kaiser" userId="979acb6baa92a53f" providerId="LiveId" clId="{E397B19B-2399-453F-B594-7A3B484C3382}" dt="2022-01-05T09:44:30.711" v="1762" actId="22"/>
          <ac:spMkLst>
            <pc:docMk/>
            <pc:sldMk cId="954364946" sldId="321"/>
            <ac:spMk id="9" creationId="{BA7D36E6-47A4-4FC5-A7D6-F445CEBA87AD}"/>
          </ac:spMkLst>
        </pc:spChg>
        <pc:picChg chg="del">
          <ac:chgData name="Milan Kaiser" userId="979acb6baa92a53f" providerId="LiveId" clId="{E397B19B-2399-453F-B594-7A3B484C3382}" dt="2022-01-05T09:17:41.364" v="1543" actId="478"/>
          <ac:picMkLst>
            <pc:docMk/>
            <pc:sldMk cId="954364946" sldId="321"/>
            <ac:picMk id="4" creationId="{AC453FD8-B370-4EB3-B79E-C077E4E2DEB3}"/>
          </ac:picMkLst>
        </pc:picChg>
        <pc:picChg chg="add mod">
          <ac:chgData name="Milan Kaiser" userId="979acb6baa92a53f" providerId="LiveId" clId="{E397B19B-2399-453F-B594-7A3B484C3382}" dt="2022-01-05T09:29:42.745" v="1733" actId="1076"/>
          <ac:picMkLst>
            <pc:docMk/>
            <pc:sldMk cId="954364946" sldId="321"/>
            <ac:picMk id="5" creationId="{295BF75B-264B-4FEB-A6DA-A8A46B2F5404}"/>
          </ac:picMkLst>
        </pc:picChg>
        <pc:picChg chg="add mod">
          <ac:chgData name="Milan Kaiser" userId="979acb6baa92a53f" providerId="LiveId" clId="{E397B19B-2399-453F-B594-7A3B484C3382}" dt="2022-01-05T09:29:40.714" v="1732" actId="1076"/>
          <ac:picMkLst>
            <pc:docMk/>
            <pc:sldMk cId="954364946" sldId="321"/>
            <ac:picMk id="7" creationId="{2230C4E4-EC51-446B-B25A-EACC2FF637B4}"/>
          </ac:picMkLst>
        </pc:picChg>
      </pc:sldChg>
      <pc:sldChg chg="addSp delSp modSp add mod">
        <pc:chgData name="Milan Kaiser" userId="979acb6baa92a53f" providerId="LiveId" clId="{E397B19B-2399-453F-B594-7A3B484C3382}" dt="2022-01-05T09:16:58.523" v="1542" actId="1076"/>
        <pc:sldMkLst>
          <pc:docMk/>
          <pc:sldMk cId="3524971623" sldId="322"/>
        </pc:sldMkLst>
        <pc:picChg chg="del mod">
          <ac:chgData name="Milan Kaiser" userId="979acb6baa92a53f" providerId="LiveId" clId="{E397B19B-2399-453F-B594-7A3B484C3382}" dt="2022-01-05T09:16:46.408" v="1538" actId="478"/>
          <ac:picMkLst>
            <pc:docMk/>
            <pc:sldMk cId="3524971623" sldId="322"/>
            <ac:picMk id="4" creationId="{AC453FD8-B370-4EB3-B79E-C077E4E2DEB3}"/>
          </ac:picMkLst>
        </pc:picChg>
        <pc:picChg chg="add mod">
          <ac:chgData name="Milan Kaiser" userId="979acb6baa92a53f" providerId="LiveId" clId="{E397B19B-2399-453F-B594-7A3B484C3382}" dt="2022-01-05T09:16:58.523" v="1542" actId="1076"/>
          <ac:picMkLst>
            <pc:docMk/>
            <pc:sldMk cId="3524971623" sldId="322"/>
            <ac:picMk id="5" creationId="{DF5E8ECB-E497-4FDF-B584-0A09D8EE208B}"/>
          </ac:picMkLst>
        </pc:picChg>
      </pc:sldChg>
      <pc:sldChg chg="addSp delSp modSp add mod">
        <pc:chgData name="Milan Kaiser" userId="979acb6baa92a53f" providerId="LiveId" clId="{E397B19B-2399-453F-B594-7A3B484C3382}" dt="2022-01-05T09:21:36.607" v="1673" actId="14100"/>
        <pc:sldMkLst>
          <pc:docMk/>
          <pc:sldMk cId="3393610913" sldId="323"/>
        </pc:sldMkLst>
        <pc:spChg chg="mod">
          <ac:chgData name="Milan Kaiser" userId="979acb6baa92a53f" providerId="LiveId" clId="{E397B19B-2399-453F-B594-7A3B484C3382}" dt="2022-01-05T09:18:19.643" v="1571" actId="20577"/>
          <ac:spMkLst>
            <pc:docMk/>
            <pc:sldMk cId="3393610913" sldId="323"/>
            <ac:spMk id="2" creationId="{00000000-0000-0000-0000-000000000000}"/>
          </ac:spMkLst>
        </pc:spChg>
        <pc:spChg chg="del mod">
          <ac:chgData name="Milan Kaiser" userId="979acb6baa92a53f" providerId="LiveId" clId="{E397B19B-2399-453F-B594-7A3B484C3382}" dt="2022-01-05T09:20:52.625" v="1669" actId="478"/>
          <ac:spMkLst>
            <pc:docMk/>
            <pc:sldMk cId="3393610913" sldId="323"/>
            <ac:spMk id="4" creationId="{00000000-0000-0000-0000-000000000000}"/>
          </ac:spMkLst>
        </pc:spChg>
        <pc:spChg chg="add del mod">
          <ac:chgData name="Milan Kaiser" userId="979acb6baa92a53f" providerId="LiveId" clId="{E397B19B-2399-453F-B594-7A3B484C3382}" dt="2022-01-05T09:20:54.968" v="1670" actId="478"/>
          <ac:spMkLst>
            <pc:docMk/>
            <pc:sldMk cId="3393610913" sldId="323"/>
            <ac:spMk id="6" creationId="{104C52ED-FDFA-407A-A5E7-6D9DCEDA6EAF}"/>
          </ac:spMkLst>
        </pc:spChg>
        <pc:picChg chg="add mod modCrop">
          <ac:chgData name="Milan Kaiser" userId="979acb6baa92a53f" providerId="LiveId" clId="{E397B19B-2399-453F-B594-7A3B484C3382}" dt="2022-01-05T09:21:36.607" v="1673" actId="14100"/>
          <ac:picMkLst>
            <pc:docMk/>
            <pc:sldMk cId="3393610913" sldId="323"/>
            <ac:picMk id="5" creationId="{D3FFEFBC-C789-4560-85E1-80AB4C007C9E}"/>
          </ac:picMkLst>
        </pc:picChg>
      </pc:sldChg>
      <pc:sldChg chg="modSp add mod">
        <pc:chgData name="Milan Kaiser" userId="979acb6baa92a53f" providerId="LiveId" clId="{E397B19B-2399-453F-B594-7A3B484C3382}" dt="2022-01-05T09:22:22.321" v="1697" actId="20577"/>
        <pc:sldMkLst>
          <pc:docMk/>
          <pc:sldMk cId="3641566000" sldId="324"/>
        </pc:sldMkLst>
        <pc:spChg chg="mod">
          <ac:chgData name="Milan Kaiser" userId="979acb6baa92a53f" providerId="LiveId" clId="{E397B19B-2399-453F-B594-7A3B484C3382}" dt="2022-01-05T09:22:17.269" v="1683" actId="20577"/>
          <ac:spMkLst>
            <pc:docMk/>
            <pc:sldMk cId="3641566000" sldId="324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22:22.321" v="1697" actId="20577"/>
          <ac:spMkLst>
            <pc:docMk/>
            <pc:sldMk cId="3641566000" sldId="324"/>
            <ac:spMk id="3" creationId="{00000000-0000-0000-0000-000000000000}"/>
          </ac:spMkLst>
        </pc:spChg>
      </pc:sldChg>
      <pc:sldChg chg="addSp delSp modSp add mod">
        <pc:chgData name="Milan Kaiser" userId="979acb6baa92a53f" providerId="LiveId" clId="{E397B19B-2399-453F-B594-7A3B484C3382}" dt="2022-01-05T09:48:34.876" v="1799" actId="1076"/>
        <pc:sldMkLst>
          <pc:docMk/>
          <pc:sldMk cId="1494439814" sldId="325"/>
        </pc:sldMkLst>
        <pc:spChg chg="mod">
          <ac:chgData name="Milan Kaiser" userId="979acb6baa92a53f" providerId="LiveId" clId="{E397B19B-2399-453F-B594-7A3B484C3382}" dt="2022-01-05T09:29:54.854" v="1744" actId="20577"/>
          <ac:spMkLst>
            <pc:docMk/>
            <pc:sldMk cId="1494439814" sldId="325"/>
            <ac:spMk id="2" creationId="{00000000-0000-0000-0000-000000000000}"/>
          </ac:spMkLst>
        </pc:spChg>
        <pc:picChg chg="add del mod modCrop">
          <ac:chgData name="Milan Kaiser" userId="979acb6baa92a53f" providerId="LiveId" clId="{E397B19B-2399-453F-B594-7A3B484C3382}" dt="2022-01-05T09:47:49.911" v="1789" actId="478"/>
          <ac:picMkLst>
            <pc:docMk/>
            <pc:sldMk cId="1494439814" sldId="325"/>
            <ac:picMk id="4" creationId="{52F4897D-C72E-4451-B4FD-6B3D307AA0FE}"/>
          </ac:picMkLst>
        </pc:picChg>
        <pc:picChg chg="del">
          <ac:chgData name="Milan Kaiser" userId="979acb6baa92a53f" providerId="LiveId" clId="{E397B19B-2399-453F-B594-7A3B484C3382}" dt="2022-01-05T09:29:57.956" v="1745" actId="478"/>
          <ac:picMkLst>
            <pc:docMk/>
            <pc:sldMk cId="1494439814" sldId="325"/>
            <ac:picMk id="5" creationId="{295BF75B-264B-4FEB-A6DA-A8A46B2F5404}"/>
          </ac:picMkLst>
        </pc:picChg>
        <pc:picChg chg="add del mod">
          <ac:chgData name="Milan Kaiser" userId="979acb6baa92a53f" providerId="LiveId" clId="{E397B19B-2399-453F-B594-7A3B484C3382}" dt="2022-01-05T09:30:22.252" v="1750" actId="478"/>
          <ac:picMkLst>
            <pc:docMk/>
            <pc:sldMk cId="1494439814" sldId="325"/>
            <ac:picMk id="6" creationId="{39D821E7-E74D-4EC0-838A-738F137A94EE}"/>
          </ac:picMkLst>
        </pc:picChg>
        <pc:picChg chg="del">
          <ac:chgData name="Milan Kaiser" userId="979acb6baa92a53f" providerId="LiveId" clId="{E397B19B-2399-453F-B594-7A3B484C3382}" dt="2022-01-05T09:29:58.799" v="1746" actId="478"/>
          <ac:picMkLst>
            <pc:docMk/>
            <pc:sldMk cId="1494439814" sldId="325"/>
            <ac:picMk id="7" creationId="{2230C4E4-EC51-446B-B25A-EACC2FF637B4}"/>
          </ac:picMkLst>
        </pc:picChg>
        <pc:picChg chg="add mod modCrop">
          <ac:chgData name="Milan Kaiser" userId="979acb6baa92a53f" providerId="LiveId" clId="{E397B19B-2399-453F-B594-7A3B484C3382}" dt="2022-01-05T09:48:34.876" v="1799" actId="1076"/>
          <ac:picMkLst>
            <pc:docMk/>
            <pc:sldMk cId="1494439814" sldId="325"/>
            <ac:picMk id="9" creationId="{C98B518A-966C-480B-B49B-A1942BADB4C1}"/>
          </ac:picMkLst>
        </pc:picChg>
      </pc:sldChg>
      <pc:sldChg chg="addSp delSp modSp add mod">
        <pc:chgData name="Milan Kaiser" userId="979acb6baa92a53f" providerId="LiveId" clId="{E397B19B-2399-453F-B594-7A3B484C3382}" dt="2022-01-05T09:45:49.847" v="1773" actId="14100"/>
        <pc:sldMkLst>
          <pc:docMk/>
          <pc:sldMk cId="1069497843" sldId="326"/>
        </pc:sldMkLst>
        <pc:picChg chg="del">
          <ac:chgData name="Milan Kaiser" userId="979acb6baa92a53f" providerId="LiveId" clId="{E397B19B-2399-453F-B594-7A3B484C3382}" dt="2022-01-05T09:44:38.682" v="1765" actId="478"/>
          <ac:picMkLst>
            <pc:docMk/>
            <pc:sldMk cId="1069497843" sldId="326"/>
            <ac:picMk id="4" creationId="{52F4897D-C72E-4451-B4FD-6B3D307AA0FE}"/>
          </ac:picMkLst>
        </pc:picChg>
        <pc:picChg chg="add mod modCrop">
          <ac:chgData name="Milan Kaiser" userId="979acb6baa92a53f" providerId="LiveId" clId="{E397B19B-2399-453F-B594-7A3B484C3382}" dt="2022-01-05T09:45:49.847" v="1773" actId="14100"/>
          <ac:picMkLst>
            <pc:docMk/>
            <pc:sldMk cId="1069497843" sldId="326"/>
            <ac:picMk id="5" creationId="{1EDE3513-A32F-419A-AF3B-F0ECCDE7433D}"/>
          </ac:picMkLst>
        </pc:picChg>
      </pc:sldChg>
      <pc:sldChg chg="add">
        <pc:chgData name="Milan Kaiser" userId="979acb6baa92a53f" providerId="LiveId" clId="{E397B19B-2399-453F-B594-7A3B484C3382}" dt="2022-01-05T09:44:36.526" v="1764"/>
        <pc:sldMkLst>
          <pc:docMk/>
          <pc:sldMk cId="2050374249" sldId="327"/>
        </pc:sldMkLst>
      </pc:sldChg>
      <pc:sldChg chg="addSp delSp modSp add mod">
        <pc:chgData name="Milan Kaiser" userId="979acb6baa92a53f" providerId="LiveId" clId="{E397B19B-2399-453F-B594-7A3B484C3382}" dt="2022-01-05T09:47:41.708" v="1788" actId="14100"/>
        <pc:sldMkLst>
          <pc:docMk/>
          <pc:sldMk cId="1863217038" sldId="328"/>
        </pc:sldMkLst>
        <pc:picChg chg="add mod modCrop">
          <ac:chgData name="Milan Kaiser" userId="979acb6baa92a53f" providerId="LiveId" clId="{E397B19B-2399-453F-B594-7A3B484C3382}" dt="2022-01-05T09:47:41.708" v="1788" actId="14100"/>
          <ac:picMkLst>
            <pc:docMk/>
            <pc:sldMk cId="1863217038" sldId="328"/>
            <ac:picMk id="4" creationId="{20A54191-2C87-4AF7-BC77-C36B893882E7}"/>
          </ac:picMkLst>
        </pc:picChg>
        <pc:picChg chg="del">
          <ac:chgData name="Milan Kaiser" userId="979acb6baa92a53f" providerId="LiveId" clId="{E397B19B-2399-453F-B594-7A3B484C3382}" dt="2022-01-05T09:45:56.003" v="1775" actId="478"/>
          <ac:picMkLst>
            <pc:docMk/>
            <pc:sldMk cId="1863217038" sldId="328"/>
            <ac:picMk id="5" creationId="{1EDE3513-A32F-419A-AF3B-F0ECCDE7433D}"/>
          </ac:picMkLst>
        </pc:picChg>
      </pc:sldChg>
      <pc:sldChg chg="modSp add mod">
        <pc:chgData name="Milan Kaiser" userId="979acb6baa92a53f" providerId="LiveId" clId="{E397B19B-2399-453F-B594-7A3B484C3382}" dt="2022-01-05T09:49:53.610" v="1882" actId="6549"/>
        <pc:sldMkLst>
          <pc:docMk/>
          <pc:sldMk cId="1780481674" sldId="329"/>
        </pc:sldMkLst>
        <pc:spChg chg="mod">
          <ac:chgData name="Milan Kaiser" userId="979acb6baa92a53f" providerId="LiveId" clId="{E397B19B-2399-453F-B594-7A3B484C3382}" dt="2022-01-05T09:49:46.973" v="1859" actId="20577"/>
          <ac:spMkLst>
            <pc:docMk/>
            <pc:sldMk cId="1780481674" sldId="329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49:53.610" v="1882" actId="6549"/>
          <ac:spMkLst>
            <pc:docMk/>
            <pc:sldMk cId="1780481674" sldId="329"/>
            <ac:spMk id="3" creationId="{00000000-0000-0000-0000-000000000000}"/>
          </ac:spMkLst>
        </pc:spChg>
      </pc:sldChg>
      <pc:sldChg chg="modSp add mod">
        <pc:chgData name="Milan Kaiser" userId="979acb6baa92a53f" providerId="LiveId" clId="{E397B19B-2399-453F-B594-7A3B484C3382}" dt="2022-01-05T09:52:59.712" v="2247" actId="20577"/>
        <pc:sldMkLst>
          <pc:docMk/>
          <pc:sldMk cId="314884049" sldId="330"/>
        </pc:sldMkLst>
        <pc:spChg chg="mod">
          <ac:chgData name="Milan Kaiser" userId="979acb6baa92a53f" providerId="LiveId" clId="{E397B19B-2399-453F-B594-7A3B484C3382}" dt="2022-01-05T09:50:11.744" v="1891" actId="20577"/>
          <ac:spMkLst>
            <pc:docMk/>
            <pc:sldMk cId="314884049" sldId="330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52:59.712" v="2247" actId="20577"/>
          <ac:spMkLst>
            <pc:docMk/>
            <pc:sldMk cId="314884049" sldId="330"/>
            <ac:spMk id="4" creationId="{00000000-0000-0000-0000-000000000000}"/>
          </ac:spMkLst>
        </pc:spChg>
      </pc:sldChg>
      <pc:sldMasterChg chg="delSldLayout">
        <pc:chgData name="Milan Kaiser" userId="979acb6baa92a53f" providerId="LiveId" clId="{E397B19B-2399-453F-B594-7A3B484C3382}" dt="2022-01-05T08:48:41.672" v="378" actId="47"/>
        <pc:sldMasterMkLst>
          <pc:docMk/>
          <pc:sldMasterMk cId="17413495" sldId="2147483648"/>
        </pc:sldMasterMkLst>
        <pc:sldLayoutChg chg="del">
          <pc:chgData name="Milan Kaiser" userId="979acb6baa92a53f" providerId="LiveId" clId="{E397B19B-2399-453F-B594-7A3B484C3382}" dt="2022-01-05T08:48:35.062" v="376" actId="47"/>
          <pc:sldLayoutMkLst>
            <pc:docMk/>
            <pc:sldMasterMk cId="17413495" sldId="2147483648"/>
            <pc:sldLayoutMk cId="465356209" sldId="2147483725"/>
          </pc:sldLayoutMkLst>
        </pc:sldLayoutChg>
        <pc:sldLayoutChg chg="del">
          <pc:chgData name="Milan Kaiser" userId="979acb6baa92a53f" providerId="LiveId" clId="{E397B19B-2399-453F-B594-7A3B484C3382}" dt="2022-01-05T08:48:41.672" v="378" actId="47"/>
          <pc:sldLayoutMkLst>
            <pc:docMk/>
            <pc:sldMasterMk cId="17413495" sldId="2147483648"/>
            <pc:sldLayoutMk cId="1505387444" sldId="2147483725"/>
          </pc:sldLayoutMkLst>
        </pc:sldLayoutChg>
      </pc:sldMasterChg>
      <pc:sldMasterChg chg="delSldLayout">
        <pc:chgData name="Milan Kaiser" userId="979acb6baa92a53f" providerId="LiveId" clId="{E397B19B-2399-453F-B594-7A3B484C3382}" dt="2022-01-05T08:46:08.705" v="202" actId="47"/>
        <pc:sldMasterMkLst>
          <pc:docMk/>
          <pc:sldMasterMk cId="2575007852" sldId="2147483706"/>
        </pc:sldMasterMkLst>
        <pc:sldLayoutChg chg="del">
          <pc:chgData name="Milan Kaiser" userId="979acb6baa92a53f" providerId="LiveId" clId="{E397B19B-2399-453F-B594-7A3B484C3382}" dt="2022-01-05T08:46:08.705" v="202" actId="47"/>
          <pc:sldLayoutMkLst>
            <pc:docMk/>
            <pc:sldMasterMk cId="2575007852" sldId="2147483706"/>
            <pc:sldLayoutMk cId="2828724771" sldId="2147483724"/>
          </pc:sldLayoutMkLst>
        </pc:sldLayoutChg>
      </pc:sldMasterChg>
    </pc:docChg>
  </pc:docChgLst>
  <pc:docChgLst>
    <pc:chgData name="Milan Kaiser" userId="979acb6baa92a53f" providerId="LiveId" clId="{DF5838B6-4766-4B1D-BB04-1976EE526E56}"/>
    <pc:docChg chg="custSel addSld modSld">
      <pc:chgData name="Milan Kaiser" userId="979acb6baa92a53f" providerId="LiveId" clId="{DF5838B6-4766-4B1D-BB04-1976EE526E56}" dt="2022-01-11T10:10:04.846" v="42" actId="20577"/>
      <pc:docMkLst>
        <pc:docMk/>
      </pc:docMkLst>
      <pc:sldChg chg="modSp mod">
        <pc:chgData name="Milan Kaiser" userId="979acb6baa92a53f" providerId="LiveId" clId="{DF5838B6-4766-4B1D-BB04-1976EE526E56}" dt="2022-01-11T10:10:04.846" v="42" actId="20577"/>
        <pc:sldMkLst>
          <pc:docMk/>
          <pc:sldMk cId="1358162422" sldId="298"/>
        </pc:sldMkLst>
        <pc:spChg chg="mod">
          <ac:chgData name="Milan Kaiser" userId="979acb6baa92a53f" providerId="LiveId" clId="{DF5838B6-4766-4B1D-BB04-1976EE526E56}" dt="2022-01-11T10:10:04.846" v="42" actId="20577"/>
          <ac:spMkLst>
            <pc:docMk/>
            <pc:sldMk cId="1358162422" sldId="298"/>
            <ac:spMk id="4" creationId="{00000000-0000-0000-0000-000000000000}"/>
          </ac:spMkLst>
        </pc:spChg>
      </pc:sldChg>
      <pc:sldChg chg="modSp mod">
        <pc:chgData name="Milan Kaiser" userId="979acb6baa92a53f" providerId="LiveId" clId="{DF5838B6-4766-4B1D-BB04-1976EE526E56}" dt="2022-01-10T14:49:02.238" v="6" actId="1036"/>
        <pc:sldMkLst>
          <pc:docMk/>
          <pc:sldMk cId="2050374249" sldId="327"/>
        </pc:sldMkLst>
        <pc:picChg chg="mod">
          <ac:chgData name="Milan Kaiser" userId="979acb6baa92a53f" providerId="LiveId" clId="{DF5838B6-4766-4B1D-BB04-1976EE526E56}" dt="2022-01-10T14:49:02.238" v="6" actId="1036"/>
          <ac:picMkLst>
            <pc:docMk/>
            <pc:sldMk cId="2050374249" sldId="327"/>
            <ac:picMk id="4" creationId="{52F4897D-C72E-4451-B4FD-6B3D307AA0FE}"/>
          </ac:picMkLst>
        </pc:picChg>
      </pc:sldChg>
      <pc:sldChg chg="modSp mod">
        <pc:chgData name="Milan Kaiser" userId="979acb6baa92a53f" providerId="LiveId" clId="{DF5838B6-4766-4B1D-BB04-1976EE526E56}" dt="2022-01-10T14:54:47.730" v="33" actId="14100"/>
        <pc:sldMkLst>
          <pc:docMk/>
          <pc:sldMk cId="314884049" sldId="330"/>
        </pc:sldMkLst>
        <pc:spChg chg="mod">
          <ac:chgData name="Milan Kaiser" userId="979acb6baa92a53f" providerId="LiveId" clId="{DF5838B6-4766-4B1D-BB04-1976EE526E56}" dt="2022-01-10T14:54:47.730" v="33" actId="14100"/>
          <ac:spMkLst>
            <pc:docMk/>
            <pc:sldMk cId="314884049" sldId="330"/>
            <ac:spMk id="4" creationId="{00000000-0000-0000-0000-000000000000}"/>
          </ac:spMkLst>
        </pc:spChg>
      </pc:sldChg>
      <pc:sldChg chg="addSp delSp modSp add mod">
        <pc:chgData name="Milan Kaiser" userId="979acb6baa92a53f" providerId="LiveId" clId="{DF5838B6-4766-4B1D-BB04-1976EE526E56}" dt="2022-01-11T09:30:48.612" v="40" actId="14100"/>
        <pc:sldMkLst>
          <pc:docMk/>
          <pc:sldMk cId="1553883736" sldId="331"/>
        </pc:sldMkLst>
        <pc:picChg chg="del">
          <ac:chgData name="Milan Kaiser" userId="979acb6baa92a53f" providerId="LiveId" clId="{DF5838B6-4766-4B1D-BB04-1976EE526E56}" dt="2022-01-11T09:30:31.420" v="35" actId="478"/>
          <ac:picMkLst>
            <pc:docMk/>
            <pc:sldMk cId="1553883736" sldId="331"/>
            <ac:picMk id="4" creationId="{52F4897D-C72E-4451-B4FD-6B3D307AA0FE}"/>
          </ac:picMkLst>
        </pc:picChg>
        <pc:picChg chg="add mod">
          <ac:chgData name="Milan Kaiser" userId="979acb6baa92a53f" providerId="LiveId" clId="{DF5838B6-4766-4B1D-BB04-1976EE526E56}" dt="2022-01-11T09:30:48.612" v="40" actId="14100"/>
          <ac:picMkLst>
            <pc:docMk/>
            <pc:sldMk cId="1553883736" sldId="331"/>
            <ac:picMk id="5" creationId="{999F63D9-08E5-4D5C-8934-216D78542366}"/>
          </ac:picMkLst>
        </pc:picChg>
      </pc:sldChg>
    </pc:docChg>
  </pc:docChgLst>
  <pc:docChgLst>
    <pc:chgData name="Daniel Spallek" userId="c14ffead684f50c5" providerId="Windows Live" clId="Web-{69DA5A1D-B78E-41CA-80AE-7560C57704E0}"/>
    <pc:docChg chg="modSld">
      <pc:chgData name="Daniel Spallek" userId="c14ffead684f50c5" providerId="Windows Live" clId="Web-{69DA5A1D-B78E-41CA-80AE-7560C57704E0}" dt="2022-01-11T09:04:02.715" v="2" actId="20577"/>
      <pc:docMkLst>
        <pc:docMk/>
      </pc:docMkLst>
      <pc:sldChg chg="modSp">
        <pc:chgData name="Daniel Spallek" userId="c14ffead684f50c5" providerId="Windows Live" clId="Web-{69DA5A1D-B78E-41CA-80AE-7560C57704E0}" dt="2022-01-11T09:04:02.715" v="2" actId="20577"/>
        <pc:sldMkLst>
          <pc:docMk/>
          <pc:sldMk cId="1358162422" sldId="298"/>
        </pc:sldMkLst>
        <pc:spChg chg="mod">
          <ac:chgData name="Daniel Spallek" userId="c14ffead684f50c5" providerId="Windows Live" clId="Web-{69DA5A1D-B78E-41CA-80AE-7560C57704E0}" dt="2022-01-11T09:04:02.715" v="2" actId="20577"/>
          <ac:spMkLst>
            <pc:docMk/>
            <pc:sldMk cId="1358162422" sldId="298"/>
            <ac:spMk id="4" creationId="{00000000-0000-0000-0000-000000000000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9FC17-93E6-490C-BA88-13BABDA339A2}" type="datetimeFigureOut">
              <a:rPr lang="de-DE" smtClean="0"/>
              <a:t>22.01.2022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B8D24-04BF-49A3-83D8-025C61F126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7219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EA104-041A-4B25-8694-F3A6990E4B32}" type="datetimeFigureOut">
              <a:rPr lang="de-DE" smtClean="0"/>
              <a:t>22.01.2022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31D5FA-A393-4060-959B-1B936A93D75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5005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2822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837957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162447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190429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3009755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637856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87641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895194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46619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90583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6735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4388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4649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378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1614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6925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5552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1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</p:spTree>
    <p:extLst>
      <p:ext uri="{BB962C8B-B14F-4D97-AF65-F5344CB8AC3E}">
        <p14:creationId xmlns:p14="http://schemas.microsoft.com/office/powerpoint/2010/main" val="3145026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464763" y="3616728"/>
            <a:ext cx="370800" cy="37067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8120005" y="3665137"/>
            <a:ext cx="273600" cy="2738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7608763" y="4376514"/>
            <a:ext cx="82800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7027070" y="440691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63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4473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00950" y="1575248"/>
            <a:ext cx="6249213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Aufzählung Headline</a:t>
            </a:r>
          </a:p>
        </p:txBody>
      </p:sp>
      <p:sp>
        <p:nvSpPr>
          <p:cNvPr id="2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408382" y="2314050"/>
            <a:ext cx="6241781" cy="210396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85750" indent="-285750">
              <a:buFont typeface="Arial Black" panose="020B0A04020102020204" pitchFamily="34" charset="0"/>
              <a:buChar char="─"/>
              <a:defRPr sz="1800" baseline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Aufzählungstext Arial Black</a:t>
            </a:r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5656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7599763" y="3751645"/>
            <a:ext cx="100800" cy="100836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7016213" y="4399875"/>
            <a:ext cx="36000" cy="3627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 userDrawn="1"/>
        </p:nvSpPr>
        <p:spPr bwMode="black">
          <a:xfrm>
            <a:off x="7599763" y="4367230"/>
            <a:ext cx="100800" cy="1015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8147313" y="4298433"/>
            <a:ext cx="237600" cy="239159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866128" y="4405462"/>
            <a:ext cx="13497" cy="1349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8" name="Ellipse 137"/>
          <p:cNvSpPr/>
          <p:nvPr userDrawn="1"/>
        </p:nvSpPr>
        <p:spPr bwMode="black">
          <a:xfrm>
            <a:off x="867681" y="3785857"/>
            <a:ext cx="13497" cy="1349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00950" y="1575248"/>
            <a:ext cx="6249213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Aufzählung Headline</a:t>
            </a:r>
          </a:p>
        </p:txBody>
      </p:sp>
      <p:sp>
        <p:nvSpPr>
          <p:cNvPr id="40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408382" y="2314050"/>
            <a:ext cx="6241781" cy="210396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85750" indent="-285750">
              <a:buFont typeface="Arial Black" panose="020B0A04020102020204" pitchFamily="34" charset="0"/>
              <a:buChar char="─"/>
              <a:defRPr sz="1800" baseline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Aufzählungstext Arial Black</a:t>
            </a:r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sp>
        <p:nvSpPr>
          <p:cNvPr id="42" name="Ellipse 41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Ellipse 43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Ellipse 44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Ellipse 72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Ellipse 73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6850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mit Bi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4" y="4733166"/>
            <a:ext cx="1657806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58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802313" y="1339850"/>
            <a:ext cx="3403471" cy="30781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Ellipse 72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Ellipse 73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Ellipse 98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4" name="Ellipse 123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5" name="Ellipse 124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6" name="Ellipse 125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7" name="Ellipse 126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129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5811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mit Bil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4" y="4733166"/>
            <a:ext cx="1657806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58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187950" y="1041400"/>
            <a:ext cx="4011655" cy="3561492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43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6268" y="1706759"/>
            <a:ext cx="3167320" cy="2095303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Text Arial Regular</a:t>
            </a:r>
            <a:endParaRPr lang="de-DE" dirty="0"/>
          </a:p>
        </p:txBody>
      </p:sp>
      <p:sp>
        <p:nvSpPr>
          <p:cNvPr id="15" name="Ellipse 14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Ellipse 16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Ellipse 17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Ellipse 18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Ellipse 20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6761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für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Bildplatzhalter 6"/>
          <p:cNvSpPr>
            <a:spLocks noGrp="1"/>
          </p:cNvSpPr>
          <p:nvPr>
            <p:ph type="pic" sz="quarter" idx="12"/>
          </p:nvPr>
        </p:nvSpPr>
        <p:spPr>
          <a:xfrm>
            <a:off x="-57150" y="-44450"/>
            <a:ext cx="9277350" cy="52641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24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Ellipse 29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Ellipse 30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Ellipse 31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36" name="Ellipse 35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llipse 49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8726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 mit Fließtex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Ellipse 104"/>
          <p:cNvSpPr/>
          <p:nvPr userDrawn="1"/>
        </p:nvSpPr>
        <p:spPr>
          <a:xfrm>
            <a:off x="7533163" y="4300333"/>
            <a:ext cx="234000" cy="23535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6974813" y="4357941"/>
            <a:ext cx="118800" cy="12014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06" name="Ellipse 105"/>
          <p:cNvSpPr/>
          <p:nvPr userDrawn="1"/>
        </p:nvSpPr>
        <p:spPr>
          <a:xfrm>
            <a:off x="8020054" y="3519976"/>
            <a:ext cx="547200" cy="548343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/>
          <p:cNvSpPr/>
          <p:nvPr userDrawn="1"/>
        </p:nvSpPr>
        <p:spPr>
          <a:xfrm>
            <a:off x="8299455" y="3520073"/>
            <a:ext cx="965512" cy="548282"/>
          </a:xfrm>
          <a:prstGeom prst="rect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373458" y="1578129"/>
            <a:ext cx="5660755" cy="43389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49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384750" y="2047270"/>
            <a:ext cx="5649463" cy="178589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Fließtext Arial Regular</a:t>
            </a:r>
            <a:endParaRPr lang="de-DE" dirty="0">
              <a:solidFill>
                <a:srgbClr val="009B91"/>
              </a:solidFill>
            </a:endParaRPr>
          </a:p>
          <a:p>
            <a:endParaRPr lang="de-DE" dirty="0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Ellipse 29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Ellipse 31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2764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mit Fließtex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Ellipse 52"/>
          <p:cNvSpPr/>
          <p:nvPr userDrawn="1"/>
        </p:nvSpPr>
        <p:spPr bwMode="black">
          <a:xfrm>
            <a:off x="3290707" y="676696"/>
            <a:ext cx="97200" cy="9758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7016213" y="4399875"/>
            <a:ext cx="36000" cy="3627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7599763" y="4367230"/>
            <a:ext cx="100800" cy="1015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8147313" y="4298433"/>
            <a:ext cx="237600" cy="239159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Ellipse 38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llipse 39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Ellipse 40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llipse 41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Ellipse 43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Ellipse 73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Ellipse 75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Ellipse 81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373458" y="1578129"/>
            <a:ext cx="5660755" cy="43389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89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384750" y="2047270"/>
            <a:ext cx="5649463" cy="178589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Fließtext Arial Regular</a:t>
            </a:r>
            <a:endParaRPr lang="de-DE" dirty="0">
              <a:solidFill>
                <a:srgbClr val="009B91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90535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mit Fließtex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Ellipse 37"/>
          <p:cNvSpPr/>
          <p:nvPr userDrawn="1"/>
        </p:nvSpPr>
        <p:spPr bwMode="black">
          <a:xfrm>
            <a:off x="7366816" y="3518815"/>
            <a:ext cx="566694" cy="566496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8129313" y="3665137"/>
            <a:ext cx="273600" cy="2738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 userDrawn="1"/>
        </p:nvSpPr>
        <p:spPr bwMode="black">
          <a:xfrm>
            <a:off x="7608763" y="4376514"/>
            <a:ext cx="82800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Ellipse 20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Ellipse 30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373458" y="1578129"/>
            <a:ext cx="5660755" cy="43389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39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384750" y="2047270"/>
            <a:ext cx="5649463" cy="178589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Fließtext Arial Regular</a:t>
            </a:r>
            <a:endParaRPr lang="de-DE" dirty="0">
              <a:solidFill>
                <a:srgbClr val="009B91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26695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mit Diagramm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llipse 25"/>
          <p:cNvSpPr/>
          <p:nvPr userDrawn="1"/>
        </p:nvSpPr>
        <p:spPr bwMode="black">
          <a:xfrm>
            <a:off x="8243228" y="3779203"/>
            <a:ext cx="45770" cy="457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/>
          <p:cNvSpPr/>
          <p:nvPr userDrawn="1"/>
        </p:nvSpPr>
        <p:spPr bwMode="black">
          <a:xfrm>
            <a:off x="8206132" y="4358037"/>
            <a:ext cx="115200" cy="115190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8" name="Gerade Verbindung 47"/>
          <p:cNvCxnSpPr/>
          <p:nvPr userDrawn="1"/>
        </p:nvCxnSpPr>
        <p:spPr>
          <a:xfrm flipH="1">
            <a:off x="8263916" y="2573338"/>
            <a:ext cx="2197" cy="1849230"/>
          </a:xfrm>
          <a:prstGeom prst="line">
            <a:avLst/>
          </a:prstGeom>
          <a:ln w="3175">
            <a:solidFill>
              <a:srgbClr val="3341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562" y="988129"/>
            <a:ext cx="4622355" cy="3536650"/>
          </a:xfrm>
          <a:prstGeom prst="rect">
            <a:avLst/>
          </a:prstGeom>
        </p:spPr>
      </p:pic>
      <p:sp>
        <p:nvSpPr>
          <p:cNvPr id="101" name="Ellipse 100"/>
          <p:cNvSpPr/>
          <p:nvPr userDrawn="1"/>
        </p:nvSpPr>
        <p:spPr bwMode="black">
          <a:xfrm>
            <a:off x="8259513" y="3177739"/>
            <a:ext cx="13497" cy="1349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llipse 49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Ellipse 72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5" name="Ellipse 74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Ellipse 75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3332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hteck 147"/>
          <p:cNvSpPr/>
          <p:nvPr userDrawn="1"/>
        </p:nvSpPr>
        <p:spPr>
          <a:xfrm rot="20403041">
            <a:off x="-656682" y="2217257"/>
            <a:ext cx="3640292" cy="3729858"/>
          </a:xfrm>
          <a:prstGeom prst="rect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7" name="Ellipse 146"/>
          <p:cNvSpPr/>
          <p:nvPr userDrawn="1"/>
        </p:nvSpPr>
        <p:spPr>
          <a:xfrm rot="20403041">
            <a:off x="975314" y="1612848"/>
            <a:ext cx="3702902" cy="3729858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Ellipse 133"/>
          <p:cNvSpPr/>
          <p:nvPr userDrawn="1"/>
        </p:nvSpPr>
        <p:spPr bwMode="black">
          <a:xfrm>
            <a:off x="5113871" y="4341553"/>
            <a:ext cx="148157" cy="14815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</a:t>
            </a:r>
          </a:p>
        </p:txBody>
      </p:sp>
      <p:sp>
        <p:nvSpPr>
          <p:cNvPr id="113" name="Ellipse 112"/>
          <p:cNvSpPr/>
          <p:nvPr userDrawn="1"/>
        </p:nvSpPr>
        <p:spPr bwMode="black">
          <a:xfrm>
            <a:off x="7604089" y="3755989"/>
            <a:ext cx="92147" cy="921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Ellipse 142"/>
          <p:cNvSpPr/>
          <p:nvPr userDrawn="1"/>
        </p:nvSpPr>
        <p:spPr>
          <a:xfrm flipH="1">
            <a:off x="4786550" y="3401129"/>
            <a:ext cx="802800" cy="80186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7" name="Ellipse 136"/>
          <p:cNvSpPr/>
          <p:nvPr userDrawn="1"/>
        </p:nvSpPr>
        <p:spPr bwMode="black">
          <a:xfrm>
            <a:off x="7617763" y="2540938"/>
            <a:ext cx="64800" cy="648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9" name="Ellipse 178"/>
          <p:cNvSpPr/>
          <p:nvPr userDrawn="1"/>
        </p:nvSpPr>
        <p:spPr bwMode="black">
          <a:xfrm>
            <a:off x="7654009" y="25502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5" name="Ellipse 184"/>
          <p:cNvSpPr/>
          <p:nvPr userDrawn="1"/>
        </p:nvSpPr>
        <p:spPr bwMode="black">
          <a:xfrm>
            <a:off x="7654009" y="38072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77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Ellipse 81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Ellipse 98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Ellipse 99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8" name="Ellipse 117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1" name="Ellipse 120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4" name="Ellipse 123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5" name="Ellipse 124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6" name="Ellipse 125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7" name="Ellipse 126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0" name="Ellipse 129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2" name="Ellipse 131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3" name="Ellipse 132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6" name="Ellipse 135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8" name="Ellipse 137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0" name="Ellipse 13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9" name="Ellipse 198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0" name="Ellipse 199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1" name="Ellipse 200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2" name="Ellipse 201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3" name="Ellipse 202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4" name="Ellipse 203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5" name="Ellipse 204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6" name="Ellipse 205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7" name="Ellipse 206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8" name="Ellipse 207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0" name="Ellipse 209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1" name="Ellipse 210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3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</p:spTree>
    <p:extLst>
      <p:ext uri="{BB962C8B-B14F-4D97-AF65-F5344CB8AC3E}">
        <p14:creationId xmlns:p14="http://schemas.microsoft.com/office/powerpoint/2010/main" val="41592027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mit Diagramm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Ellipse 51"/>
          <p:cNvSpPr/>
          <p:nvPr userDrawn="1"/>
        </p:nvSpPr>
        <p:spPr bwMode="black">
          <a:xfrm>
            <a:off x="1429250" y="4355925"/>
            <a:ext cx="126000" cy="124176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261" y="1016794"/>
            <a:ext cx="4694039" cy="3079386"/>
          </a:xfrm>
          <a:prstGeom prst="rect">
            <a:avLst/>
          </a:prstGeom>
        </p:spPr>
      </p:pic>
      <p:sp>
        <p:nvSpPr>
          <p:cNvPr id="50" name="Ellipse 49"/>
          <p:cNvSpPr/>
          <p:nvPr userDrawn="1"/>
        </p:nvSpPr>
        <p:spPr bwMode="black">
          <a:xfrm>
            <a:off x="818278" y="571555"/>
            <a:ext cx="13497" cy="1349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7709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mit 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4" y="4733166"/>
            <a:ext cx="1657806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27" name="Ellipse 26"/>
          <p:cNvSpPr/>
          <p:nvPr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Ellipse 29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/>
        </p:nvSpPr>
        <p:spPr bwMode="black">
          <a:xfrm>
            <a:off x="87119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/>
        </p:nvSpPr>
        <p:spPr bwMode="black">
          <a:xfrm>
            <a:off x="1484793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/>
          <p:cNvSpPr/>
          <p:nvPr/>
        </p:nvSpPr>
        <p:spPr bwMode="black">
          <a:xfrm>
            <a:off x="2100770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/>
          <p:cNvSpPr/>
          <p:nvPr/>
        </p:nvSpPr>
        <p:spPr bwMode="black">
          <a:xfrm>
            <a:off x="271912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/>
          <p:cNvSpPr/>
          <p:nvPr/>
        </p:nvSpPr>
        <p:spPr bwMode="black">
          <a:xfrm>
            <a:off x="333510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/>
          <p:cNvSpPr/>
          <p:nvPr/>
        </p:nvSpPr>
        <p:spPr bwMode="black">
          <a:xfrm>
            <a:off x="395108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llipse 39"/>
          <p:cNvSpPr/>
          <p:nvPr/>
        </p:nvSpPr>
        <p:spPr bwMode="black">
          <a:xfrm>
            <a:off x="456787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Ellipse 40"/>
          <p:cNvSpPr/>
          <p:nvPr/>
        </p:nvSpPr>
        <p:spPr bwMode="black">
          <a:xfrm>
            <a:off x="518141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Ellipse 43"/>
          <p:cNvSpPr/>
          <p:nvPr/>
        </p:nvSpPr>
        <p:spPr bwMode="black">
          <a:xfrm>
            <a:off x="868815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Ellipse 44"/>
          <p:cNvSpPr/>
          <p:nvPr/>
        </p:nvSpPr>
        <p:spPr bwMode="black">
          <a:xfrm>
            <a:off x="1484793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Ellipse 45"/>
          <p:cNvSpPr/>
          <p:nvPr/>
        </p:nvSpPr>
        <p:spPr bwMode="black">
          <a:xfrm>
            <a:off x="2100770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/>
        </p:nvSpPr>
        <p:spPr bwMode="black">
          <a:xfrm>
            <a:off x="2719129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/>
        </p:nvSpPr>
        <p:spPr bwMode="black">
          <a:xfrm>
            <a:off x="3335106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/>
        </p:nvSpPr>
        <p:spPr bwMode="black">
          <a:xfrm>
            <a:off x="395108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/>
        </p:nvSpPr>
        <p:spPr bwMode="black">
          <a:xfrm>
            <a:off x="456787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/>
        </p:nvSpPr>
        <p:spPr bwMode="black">
          <a:xfrm>
            <a:off x="5181419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/>
        </p:nvSpPr>
        <p:spPr bwMode="black">
          <a:xfrm>
            <a:off x="8688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/>
        </p:nvSpPr>
        <p:spPr bwMode="black">
          <a:xfrm>
            <a:off x="14847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/>
        </p:nvSpPr>
        <p:spPr bwMode="black">
          <a:xfrm>
            <a:off x="21007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/>
        </p:nvSpPr>
        <p:spPr bwMode="black">
          <a:xfrm>
            <a:off x="2716748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/>
        </p:nvSpPr>
        <p:spPr bwMode="black">
          <a:xfrm>
            <a:off x="3335106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3951084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4567874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/>
        </p:nvSpPr>
        <p:spPr bwMode="black">
          <a:xfrm>
            <a:off x="5181419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Ellipse 72"/>
          <p:cNvSpPr/>
          <p:nvPr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Ellipse 81"/>
          <p:cNvSpPr/>
          <p:nvPr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42" name="Ellipse 41"/>
          <p:cNvSpPr/>
          <p:nvPr/>
        </p:nvSpPr>
        <p:spPr bwMode="black">
          <a:xfrm>
            <a:off x="5795015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/>
        </p:nvSpPr>
        <p:spPr bwMode="black">
          <a:xfrm>
            <a:off x="6410993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/>
        </p:nvSpPr>
        <p:spPr bwMode="black">
          <a:xfrm>
            <a:off x="5795015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/>
        </p:nvSpPr>
        <p:spPr bwMode="black">
          <a:xfrm>
            <a:off x="6410993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/>
        </p:nvSpPr>
        <p:spPr bwMode="black">
          <a:xfrm>
            <a:off x="57950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/>
        </p:nvSpPr>
        <p:spPr bwMode="black">
          <a:xfrm>
            <a:off x="64109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Ellipse 73"/>
          <p:cNvSpPr/>
          <p:nvPr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Ellipse 75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" name="Ellipse 107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1" name="Ellipse 120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5" name="Ellipse 124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7" name="Ellipse 126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0" name="Ellipse 129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2" name="Ellipse 131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Ellipse 133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5" name="Ellipse 134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Ellipse 116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5" name="Ellipse 234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6" name="Ellipse 235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8" name="Ellipse 237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9" name="Ellipse 238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74450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tzte 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Ellipse 55"/>
          <p:cNvSpPr/>
          <p:nvPr userDrawn="1"/>
        </p:nvSpPr>
        <p:spPr>
          <a:xfrm>
            <a:off x="-124459" y="1646942"/>
            <a:ext cx="5702400" cy="570293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1" name="Ellipse 140"/>
          <p:cNvSpPr/>
          <p:nvPr userDrawn="1"/>
        </p:nvSpPr>
        <p:spPr>
          <a:xfrm>
            <a:off x="7116446" y="2652047"/>
            <a:ext cx="1067434" cy="1068132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2" name="Ellipse 141"/>
          <p:cNvSpPr/>
          <p:nvPr userDrawn="1"/>
        </p:nvSpPr>
        <p:spPr>
          <a:xfrm>
            <a:off x="7286846" y="1594485"/>
            <a:ext cx="726634" cy="725806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Ellipse 142"/>
          <p:cNvSpPr/>
          <p:nvPr userDrawn="1"/>
        </p:nvSpPr>
        <p:spPr>
          <a:xfrm>
            <a:off x="6960413" y="4344375"/>
            <a:ext cx="147600" cy="147275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4" name="Ellipse 143"/>
          <p:cNvSpPr/>
          <p:nvPr userDrawn="1"/>
        </p:nvSpPr>
        <p:spPr>
          <a:xfrm>
            <a:off x="6157050" y="2923123"/>
            <a:ext cx="525600" cy="525980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5" name="Ellipse 144"/>
          <p:cNvSpPr/>
          <p:nvPr userDrawn="1"/>
        </p:nvSpPr>
        <p:spPr>
          <a:xfrm flipH="1">
            <a:off x="6317250" y="370037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Textplatzhalter 4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404315" y="2650061"/>
            <a:ext cx="6293169" cy="322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für Ihre Aufmerksamkeit</a:t>
            </a:r>
          </a:p>
        </p:txBody>
      </p:sp>
      <p:sp>
        <p:nvSpPr>
          <p:cNvPr id="54" name="Textplatzhalter 3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398272" y="2188668"/>
            <a:ext cx="6293035" cy="4514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Vielen Dank</a:t>
            </a:r>
          </a:p>
        </p:txBody>
      </p:sp>
      <p:sp>
        <p:nvSpPr>
          <p:cNvPr id="60" name="Fußzeilenplatzhalter 67"/>
          <p:cNvSpPr txBox="1">
            <a:spLocks/>
          </p:cNvSpPr>
          <p:nvPr userDrawn="1"/>
        </p:nvSpPr>
        <p:spPr>
          <a:xfrm>
            <a:off x="667409" y="4724889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51" name="Ellipse 50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47660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llipse 40"/>
          <p:cNvSpPr/>
          <p:nvPr userDrawn="1"/>
        </p:nvSpPr>
        <p:spPr>
          <a:xfrm>
            <a:off x="7289565" y="3440114"/>
            <a:ext cx="721196" cy="72000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llipse 41"/>
          <p:cNvSpPr/>
          <p:nvPr userDrawn="1"/>
        </p:nvSpPr>
        <p:spPr>
          <a:xfrm>
            <a:off x="7485148" y="3021305"/>
            <a:ext cx="331200" cy="329615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>
          <a:xfrm>
            <a:off x="5589189" y="4211127"/>
            <a:ext cx="414000" cy="413771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4" name="Ellipse 43"/>
          <p:cNvSpPr/>
          <p:nvPr userDrawn="1"/>
        </p:nvSpPr>
        <p:spPr>
          <a:xfrm flipH="1">
            <a:off x="6315095" y="431632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Ellipse 44"/>
          <p:cNvSpPr/>
          <p:nvPr userDrawn="1"/>
        </p:nvSpPr>
        <p:spPr>
          <a:xfrm flipH="1">
            <a:off x="5155440" y="4386454"/>
            <a:ext cx="65020" cy="6311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platzhalter 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793069" y="602811"/>
            <a:ext cx="624114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Aufzählung Headline</a:t>
            </a:r>
          </a:p>
        </p:txBody>
      </p:sp>
      <p:sp>
        <p:nvSpPr>
          <p:cNvPr id="34" name="Textplatzhalter 4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785807" y="1690080"/>
            <a:ext cx="6248406" cy="2111983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─"/>
              <a:defRPr sz="1800" baseline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Aufzählungstext Arial Black</a:t>
            </a:r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llipse 49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49995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29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739445" y="1248243"/>
            <a:ext cx="3527225" cy="316977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30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3547819" cy="316565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</p:spTree>
    <p:extLst>
      <p:ext uri="{BB962C8B-B14F-4D97-AF65-F5344CB8AC3E}">
        <p14:creationId xmlns:p14="http://schemas.microsoft.com/office/powerpoint/2010/main" val="37267184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Ellipse 34"/>
          <p:cNvSpPr/>
          <p:nvPr userDrawn="1"/>
        </p:nvSpPr>
        <p:spPr>
          <a:xfrm>
            <a:off x="7906363" y="3442495"/>
            <a:ext cx="720000" cy="72000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/>
          <p:cNvSpPr/>
          <p:nvPr userDrawn="1"/>
        </p:nvSpPr>
        <p:spPr>
          <a:xfrm>
            <a:off x="8100377" y="3018924"/>
            <a:ext cx="331200" cy="329615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/>
          <p:cNvSpPr/>
          <p:nvPr userDrawn="1"/>
        </p:nvSpPr>
        <p:spPr>
          <a:xfrm flipH="1">
            <a:off x="6929012" y="431632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/>
          <p:cNvSpPr/>
          <p:nvPr userDrawn="1"/>
        </p:nvSpPr>
        <p:spPr>
          <a:xfrm flipH="1">
            <a:off x="6387202" y="4386454"/>
            <a:ext cx="65296" cy="6311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644098" y="440610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257667" y="44092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19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739445" y="1248243"/>
            <a:ext cx="3527225" cy="316977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20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3547819" cy="316565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</p:spTree>
    <p:extLst>
      <p:ext uri="{BB962C8B-B14F-4D97-AF65-F5344CB8AC3E}">
        <p14:creationId xmlns:p14="http://schemas.microsoft.com/office/powerpoint/2010/main" val="34256214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llipse 23"/>
          <p:cNvSpPr/>
          <p:nvPr userDrawn="1"/>
        </p:nvSpPr>
        <p:spPr bwMode="black">
          <a:xfrm>
            <a:off x="8260462" y="132966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8258081" y="19486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8258081" y="256530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7501425" cy="316565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</p:spTree>
    <p:extLst>
      <p:ext uri="{BB962C8B-B14F-4D97-AF65-F5344CB8AC3E}">
        <p14:creationId xmlns:p14="http://schemas.microsoft.com/office/powerpoint/2010/main" val="41744442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llipse 15"/>
          <p:cNvSpPr/>
          <p:nvPr userDrawn="1"/>
        </p:nvSpPr>
        <p:spPr bwMode="black">
          <a:xfrm>
            <a:off x="7550652" y="3703347"/>
            <a:ext cx="199022" cy="197432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Ellipse 20"/>
          <p:cNvSpPr/>
          <p:nvPr userDrawn="1"/>
        </p:nvSpPr>
        <p:spPr bwMode="black">
          <a:xfrm>
            <a:off x="8128085" y="3665137"/>
            <a:ext cx="276056" cy="273852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/>
          <p:cNvSpPr/>
          <p:nvPr userDrawn="1"/>
        </p:nvSpPr>
        <p:spPr bwMode="black">
          <a:xfrm>
            <a:off x="7608324" y="4376514"/>
            <a:ext cx="83677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 userDrawn="1"/>
        </p:nvSpPr>
        <p:spPr bwMode="black">
          <a:xfrm>
            <a:off x="7026970" y="379538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7026970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8258081" y="441179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18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7501425" cy="254970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</p:spTree>
    <p:extLst>
      <p:ext uri="{BB962C8B-B14F-4D97-AF65-F5344CB8AC3E}">
        <p14:creationId xmlns:p14="http://schemas.microsoft.com/office/powerpoint/2010/main" val="4783128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74286" y="1243735"/>
            <a:ext cx="6259927" cy="322841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Subheadline Arial Black </a:t>
            </a:r>
          </a:p>
        </p:txBody>
      </p:sp>
      <p:sp>
        <p:nvSpPr>
          <p:cNvPr id="18" name="Ellipse 17"/>
          <p:cNvSpPr/>
          <p:nvPr userDrawn="1"/>
        </p:nvSpPr>
        <p:spPr bwMode="black">
          <a:xfrm>
            <a:off x="8128085" y="3665137"/>
            <a:ext cx="273600" cy="2738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Ellipse 18"/>
          <p:cNvSpPr/>
          <p:nvPr userDrawn="1"/>
        </p:nvSpPr>
        <p:spPr bwMode="black">
          <a:xfrm>
            <a:off x="7608324" y="4376514"/>
            <a:ext cx="83677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8178324" y="4328478"/>
            <a:ext cx="172800" cy="174308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9000" y="1717587"/>
            <a:ext cx="6265213" cy="270042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57824" y="600178"/>
            <a:ext cx="6276389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40531477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7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hteck 96"/>
          <p:cNvSpPr/>
          <p:nvPr userDrawn="1"/>
        </p:nvSpPr>
        <p:spPr>
          <a:xfrm>
            <a:off x="-60960" y="-53340"/>
            <a:ext cx="9258300" cy="5250179"/>
          </a:xfrm>
          <a:prstGeom prst="rect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8" name="Gruppieren 97"/>
          <p:cNvGrpSpPr/>
          <p:nvPr userDrawn="1"/>
        </p:nvGrpSpPr>
        <p:grpSpPr>
          <a:xfrm rot="20403041">
            <a:off x="-894893" y="2056793"/>
            <a:ext cx="4846500" cy="2980845"/>
            <a:chOff x="-495300" y="2228850"/>
            <a:chExt cx="5657161" cy="3968482"/>
          </a:xfrm>
        </p:grpSpPr>
        <p:sp>
          <p:nvSpPr>
            <p:cNvPr id="99" name="Ellipse 98"/>
            <p:cNvSpPr/>
            <p:nvPr userDrawn="1"/>
          </p:nvSpPr>
          <p:spPr>
            <a:xfrm>
              <a:off x="1690874" y="2237332"/>
              <a:ext cx="3470987" cy="396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Rechteck 99"/>
            <p:cNvSpPr/>
            <p:nvPr userDrawn="1"/>
          </p:nvSpPr>
          <p:spPr>
            <a:xfrm>
              <a:off x="-495300" y="2228850"/>
              <a:ext cx="3876675" cy="39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3" name="Ellipse 82"/>
          <p:cNvSpPr/>
          <p:nvPr/>
        </p:nvSpPr>
        <p:spPr bwMode="black">
          <a:xfrm>
            <a:off x="6352936" y="4351281"/>
            <a:ext cx="133827" cy="1334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>
          <a:xfrm flipH="1">
            <a:off x="4827950" y="3442063"/>
            <a:ext cx="720000" cy="72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>
          <a:xfrm>
            <a:off x="6298669" y="3683136"/>
            <a:ext cx="237600" cy="23785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Ellipse 105"/>
          <p:cNvSpPr/>
          <p:nvPr userDrawn="1"/>
        </p:nvSpPr>
        <p:spPr>
          <a:xfrm>
            <a:off x="8003313" y="4155023"/>
            <a:ext cx="525600" cy="5259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>
          <a:xfrm>
            <a:off x="8095080" y="3631063"/>
            <a:ext cx="342065" cy="342000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Fußzeilenplatzhalter 67"/>
          <p:cNvSpPr txBox="1">
            <a:spLocks/>
          </p:cNvSpPr>
          <p:nvPr userDrawn="1"/>
        </p:nvSpPr>
        <p:spPr>
          <a:xfrm>
            <a:off x="629305" y="4724889"/>
            <a:ext cx="1395060" cy="23775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6422898" y="380846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Datumsplatzhalter 12"/>
          <p:cNvSpPr txBox="1">
            <a:spLocks/>
          </p:cNvSpPr>
          <p:nvPr userDrawn="1"/>
        </p:nvSpPr>
        <p:spPr>
          <a:xfrm>
            <a:off x="6469392" y="4744595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22.01.2022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Textfeld 64"/>
          <p:cNvSpPr txBox="1"/>
          <p:nvPr userDrawn="1"/>
        </p:nvSpPr>
        <p:spPr>
          <a:xfrm>
            <a:off x="8055851" y="4742402"/>
            <a:ext cx="7988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76058C9-C277-4D00-AB9B-CEA8DB2C032E}" type="slidenum">
              <a:rPr lang="de-DE" sz="800" smtClean="0">
                <a:latin typeface="Arial" panose="020B0604020202020204" pitchFamily="34" charset="0"/>
                <a:cs typeface="Arial" panose="020B0604020202020204" pitchFamily="34" charset="0"/>
              </a:rPr>
              <a:t>‹Nr.›</a:t>
            </a:fld>
            <a:endParaRPr lang="de-DE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63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7501425" cy="193375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171" name="Ellipse 170"/>
          <p:cNvSpPr/>
          <p:nvPr userDrawn="1"/>
        </p:nvSpPr>
        <p:spPr bwMode="black">
          <a:xfrm>
            <a:off x="8688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2" name="Ellipse 171"/>
          <p:cNvSpPr/>
          <p:nvPr userDrawn="1"/>
        </p:nvSpPr>
        <p:spPr bwMode="black">
          <a:xfrm>
            <a:off x="14847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3" name="Ellipse 172"/>
          <p:cNvSpPr/>
          <p:nvPr userDrawn="1"/>
        </p:nvSpPr>
        <p:spPr bwMode="black">
          <a:xfrm>
            <a:off x="21007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4" name="Ellipse 173"/>
          <p:cNvSpPr/>
          <p:nvPr userDrawn="1"/>
        </p:nvSpPr>
        <p:spPr bwMode="black">
          <a:xfrm>
            <a:off x="2716748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5" name="Ellipse 174"/>
          <p:cNvSpPr/>
          <p:nvPr userDrawn="1"/>
        </p:nvSpPr>
        <p:spPr bwMode="black">
          <a:xfrm>
            <a:off x="3335106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6" name="Ellipse 175"/>
          <p:cNvSpPr/>
          <p:nvPr userDrawn="1"/>
        </p:nvSpPr>
        <p:spPr bwMode="black">
          <a:xfrm>
            <a:off x="3951084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7" name="Ellipse 176"/>
          <p:cNvSpPr/>
          <p:nvPr userDrawn="1"/>
        </p:nvSpPr>
        <p:spPr bwMode="black">
          <a:xfrm>
            <a:off x="4567874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8" name="Ellipse 177"/>
          <p:cNvSpPr/>
          <p:nvPr userDrawn="1"/>
        </p:nvSpPr>
        <p:spPr bwMode="black">
          <a:xfrm>
            <a:off x="5181419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9" name="Ellipse 178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0" name="Ellipse 179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1" name="Ellipse 180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2" name="Ellipse 181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3" name="Ellipse 182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4" name="Ellipse 183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5" name="Ellipse 184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6" name="Ellipse 185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7" name="Ellipse 186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8" name="Ellipse 187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9" name="Ellipse 188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0" name="Ellipse 189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1" name="Ellipse 190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2" name="Ellipse 191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3" name="Ellipse 192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4" name="Ellipse 193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5" name="Ellipse 194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6" name="Ellipse 195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97" name="Ellipse 196"/>
          <p:cNvSpPr/>
          <p:nvPr userDrawn="1"/>
        </p:nvSpPr>
        <p:spPr bwMode="black">
          <a:xfrm>
            <a:off x="57950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8" name="Ellipse 197"/>
          <p:cNvSpPr/>
          <p:nvPr userDrawn="1"/>
        </p:nvSpPr>
        <p:spPr bwMode="black">
          <a:xfrm>
            <a:off x="64109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9" name="Ellipse 198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0" name="Ellipse 199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1" name="Ellipse 200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2" name="Ellipse 201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3" name="Ellipse 202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4" name="Ellipse 203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5" name="Ellipse 204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6" name="Ellipse 20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7" name="Ellipse 20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8" name="Ellipse 20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0" name="Ellipse 20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1" name="Ellipse 21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2" name="Ellipse 21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3" name="Ellipse 21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4" name="Ellipse 21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5" name="Ellipse 21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6" name="Ellipse 21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7" name="Ellipse 21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8657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hteck 96"/>
          <p:cNvSpPr/>
          <p:nvPr userDrawn="1"/>
        </p:nvSpPr>
        <p:spPr>
          <a:xfrm>
            <a:off x="-68580" y="-76200"/>
            <a:ext cx="9326880" cy="5334000"/>
          </a:xfrm>
          <a:prstGeom prst="rect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/>
          <p:cNvGrpSpPr/>
          <p:nvPr userDrawn="1"/>
        </p:nvGrpSpPr>
        <p:grpSpPr>
          <a:xfrm>
            <a:off x="-711451" y="1627136"/>
            <a:ext cx="5382525" cy="4350871"/>
            <a:chOff x="-711451" y="1627136"/>
            <a:chExt cx="5382525" cy="4350871"/>
          </a:xfrm>
        </p:grpSpPr>
        <p:sp>
          <p:nvSpPr>
            <p:cNvPr id="173" name="Ellipse 172"/>
            <p:cNvSpPr/>
            <p:nvPr userDrawn="1"/>
          </p:nvSpPr>
          <p:spPr>
            <a:xfrm rot="20403041">
              <a:off x="968172" y="1627136"/>
              <a:ext cx="3702902" cy="37298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4" name="Rechteck 173"/>
            <p:cNvSpPr/>
            <p:nvPr userDrawn="1"/>
          </p:nvSpPr>
          <p:spPr>
            <a:xfrm rot="20403041">
              <a:off x="-711451" y="2248149"/>
              <a:ext cx="3640292" cy="37298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75" name="Ellipse 174"/>
          <p:cNvSpPr/>
          <p:nvPr userDrawn="1"/>
        </p:nvSpPr>
        <p:spPr bwMode="black">
          <a:xfrm>
            <a:off x="6978874" y="3746724"/>
            <a:ext cx="110678" cy="1106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6" name="Ellipse 175"/>
          <p:cNvSpPr/>
          <p:nvPr userDrawn="1"/>
        </p:nvSpPr>
        <p:spPr bwMode="black">
          <a:xfrm>
            <a:off x="6330874" y="4329037"/>
            <a:ext cx="177952" cy="1779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7" name="Ellipse 176"/>
          <p:cNvSpPr/>
          <p:nvPr userDrawn="1"/>
        </p:nvSpPr>
        <p:spPr>
          <a:xfrm>
            <a:off x="3799238" y="566919"/>
            <a:ext cx="316800" cy="31713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9" name="Ellipse 178"/>
          <p:cNvSpPr/>
          <p:nvPr userDrawn="1"/>
        </p:nvSpPr>
        <p:spPr>
          <a:xfrm flipH="1">
            <a:off x="7275846" y="2817802"/>
            <a:ext cx="752400" cy="752979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2" name="Ellipse 181"/>
          <p:cNvSpPr/>
          <p:nvPr userDrawn="1"/>
        </p:nvSpPr>
        <p:spPr>
          <a:xfrm>
            <a:off x="6196650" y="3578799"/>
            <a:ext cx="446400" cy="446528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79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  <p:sp>
        <p:nvSpPr>
          <p:cNvPr id="82" name="Ellipse 81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Ellipse 94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Ellipse 98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Ellipse 99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Ellipse 102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06" name="Ellipse 105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3" name="Ellipse 112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Ellipse 113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" name="Ellipse 115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Ellipse 116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8" name="Ellipse 117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1" name="Ellipse 120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2" name="Ellipse 121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4" name="Ellipse 123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2" name="Ellipse 131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3" name="Ellipse 132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Ellipse 133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5" name="Ellipse 134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6" name="Ellipse 135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7" name="Ellipse 136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8" name="Ellipse 137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0" name="Ellipse 139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1" name="Ellipse 140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2" name="Ellipse 141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Ellipse 142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4" name="Ellipse 143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7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22.01.2022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8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pic>
        <p:nvPicPr>
          <p:cNvPr id="81" name="Grafik 8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10" y="412408"/>
            <a:ext cx="2190471" cy="1251698"/>
          </a:xfrm>
          <a:prstGeom prst="rect">
            <a:avLst/>
          </a:prstGeom>
        </p:spPr>
      </p:pic>
      <p:pic>
        <p:nvPicPr>
          <p:cNvPr id="83" name="Grafik 8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15" y="409362"/>
            <a:ext cx="1242200" cy="124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3190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187950" y="1227934"/>
            <a:ext cx="4024012" cy="3437026"/>
          </a:xfrm>
          <a:prstGeom prst="rect">
            <a:avLst/>
          </a:prstGeom>
        </p:spPr>
        <p:txBody>
          <a:bodyPr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1411250" y="3721107"/>
            <a:ext cx="162000" cy="161912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1971400" y="3665137"/>
            <a:ext cx="273600" cy="273852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1449224" y="4376514"/>
            <a:ext cx="86052" cy="86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/>
          <p:cNvSpPr/>
          <p:nvPr userDrawn="1"/>
        </p:nvSpPr>
        <p:spPr bwMode="black">
          <a:xfrm>
            <a:off x="869157" y="37973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/>
          <p:cNvSpPr/>
          <p:nvPr userDrawn="1"/>
        </p:nvSpPr>
        <p:spPr bwMode="black">
          <a:xfrm>
            <a:off x="869157" y="44084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/>
          <p:cNvSpPr/>
          <p:nvPr userDrawn="1"/>
        </p:nvSpPr>
        <p:spPr bwMode="black">
          <a:xfrm>
            <a:off x="2097373" y="44092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19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3808899" cy="254970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</p:spTree>
    <p:extLst>
      <p:ext uri="{BB962C8B-B14F-4D97-AF65-F5344CB8AC3E}">
        <p14:creationId xmlns:p14="http://schemas.microsoft.com/office/powerpoint/2010/main" val="7472687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Ellipse 107"/>
          <p:cNvSpPr/>
          <p:nvPr userDrawn="1"/>
        </p:nvSpPr>
        <p:spPr bwMode="black">
          <a:xfrm>
            <a:off x="6974038" y="4354753"/>
            <a:ext cx="118025" cy="12014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22" name="Ellipse 121"/>
          <p:cNvSpPr/>
          <p:nvPr userDrawn="1"/>
        </p:nvSpPr>
        <p:spPr>
          <a:xfrm>
            <a:off x="7423786" y="4187918"/>
            <a:ext cx="452155" cy="451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>
          <a:xfrm>
            <a:off x="7510613" y="3660900"/>
            <a:ext cx="282564" cy="282371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713410" y="1712108"/>
            <a:ext cx="2552704" cy="1537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Arial Black</a:t>
            </a:r>
          </a:p>
        </p:txBody>
      </p:sp>
      <p:sp>
        <p:nvSpPr>
          <p:cNvPr id="7" name="Bildplatzhalter 6"/>
          <p:cNvSpPr>
            <a:spLocks noGrp="1"/>
          </p:cNvSpPr>
          <p:nvPr userDrawn="1">
            <p:ph type="pic" sz="quarter" idx="12"/>
          </p:nvPr>
        </p:nvSpPr>
        <p:spPr>
          <a:xfrm>
            <a:off x="-29548" y="1240622"/>
            <a:ext cx="4613275" cy="3430191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7026970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6410993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7026970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8258081" y="379380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/>
          <p:cNvSpPr/>
          <p:nvPr userDrawn="1"/>
        </p:nvSpPr>
        <p:spPr bwMode="black">
          <a:xfrm>
            <a:off x="7642104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5795339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Ellipse 38"/>
          <p:cNvSpPr/>
          <p:nvPr userDrawn="1"/>
        </p:nvSpPr>
        <p:spPr bwMode="black">
          <a:xfrm>
            <a:off x="6410993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llipse 39"/>
          <p:cNvSpPr/>
          <p:nvPr userDrawn="1"/>
        </p:nvSpPr>
        <p:spPr bwMode="black">
          <a:xfrm>
            <a:off x="7026970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Ellipse 40"/>
          <p:cNvSpPr/>
          <p:nvPr userDrawn="1"/>
        </p:nvSpPr>
        <p:spPr bwMode="black">
          <a:xfrm>
            <a:off x="5795015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llipse 41"/>
          <p:cNvSpPr/>
          <p:nvPr userDrawn="1"/>
        </p:nvSpPr>
        <p:spPr bwMode="black">
          <a:xfrm>
            <a:off x="6410993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 bwMode="black">
          <a:xfrm>
            <a:off x="7026970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8258081" y="379380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7642104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8258081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40718391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-82379" y="-65902"/>
            <a:ext cx="9300519" cy="5296930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099965" y="1680239"/>
            <a:ext cx="3491774" cy="2234275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Arial Black</a:t>
            </a:r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1408839" y="3720019"/>
            <a:ext cx="164996" cy="161911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1966447" y="3664049"/>
            <a:ext cx="279070" cy="273852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1449603" y="4373509"/>
            <a:ext cx="84590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/>
          <p:cNvSpPr/>
          <p:nvPr userDrawn="1"/>
        </p:nvSpPr>
        <p:spPr bwMode="black">
          <a:xfrm>
            <a:off x="849767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1465745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2081722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871196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Ellipse 30"/>
          <p:cNvSpPr/>
          <p:nvPr userDrawn="1"/>
        </p:nvSpPr>
        <p:spPr bwMode="black">
          <a:xfrm>
            <a:off x="868815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Ellipse 31"/>
          <p:cNvSpPr/>
          <p:nvPr userDrawn="1"/>
        </p:nvSpPr>
        <p:spPr bwMode="black">
          <a:xfrm>
            <a:off x="1484793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 userDrawn="1"/>
        </p:nvSpPr>
        <p:spPr bwMode="black">
          <a:xfrm>
            <a:off x="2100770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5181419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5797396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 userDrawn="1"/>
        </p:nvSpPr>
        <p:spPr bwMode="black">
          <a:xfrm>
            <a:off x="6413374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7029351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644485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260462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47850" y="550750"/>
            <a:ext cx="6929816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11374275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Ellipse 295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7" name="Ellipse 296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8" name="Ellipse 297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9" name="Ellipse 298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0" name="Ellipse 299"/>
          <p:cNvSpPr/>
          <p:nvPr userDrawn="1"/>
        </p:nvSpPr>
        <p:spPr bwMode="black">
          <a:xfrm>
            <a:off x="87119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1" name="Ellipse 300"/>
          <p:cNvSpPr/>
          <p:nvPr userDrawn="1"/>
        </p:nvSpPr>
        <p:spPr bwMode="black">
          <a:xfrm>
            <a:off x="1484793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2" name="Ellipse 301"/>
          <p:cNvSpPr/>
          <p:nvPr userDrawn="1"/>
        </p:nvSpPr>
        <p:spPr bwMode="black">
          <a:xfrm>
            <a:off x="2100770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3" name="Ellipse 302"/>
          <p:cNvSpPr/>
          <p:nvPr userDrawn="1"/>
        </p:nvSpPr>
        <p:spPr bwMode="black">
          <a:xfrm>
            <a:off x="271912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4" name="Ellipse 303"/>
          <p:cNvSpPr/>
          <p:nvPr userDrawn="1"/>
        </p:nvSpPr>
        <p:spPr bwMode="black">
          <a:xfrm>
            <a:off x="333510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5" name="Ellipse 304"/>
          <p:cNvSpPr/>
          <p:nvPr userDrawn="1"/>
        </p:nvSpPr>
        <p:spPr bwMode="black">
          <a:xfrm>
            <a:off x="395108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6" name="Ellipse 305"/>
          <p:cNvSpPr/>
          <p:nvPr userDrawn="1"/>
        </p:nvSpPr>
        <p:spPr bwMode="black">
          <a:xfrm>
            <a:off x="456787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7" name="Ellipse 306"/>
          <p:cNvSpPr/>
          <p:nvPr userDrawn="1"/>
        </p:nvSpPr>
        <p:spPr bwMode="black">
          <a:xfrm>
            <a:off x="518141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8" name="Ellipse 307"/>
          <p:cNvSpPr/>
          <p:nvPr userDrawn="1"/>
        </p:nvSpPr>
        <p:spPr bwMode="black">
          <a:xfrm>
            <a:off x="868815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9" name="Ellipse 308"/>
          <p:cNvSpPr/>
          <p:nvPr userDrawn="1"/>
        </p:nvSpPr>
        <p:spPr bwMode="black">
          <a:xfrm>
            <a:off x="1484793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0" name="Ellipse 309"/>
          <p:cNvSpPr/>
          <p:nvPr userDrawn="1"/>
        </p:nvSpPr>
        <p:spPr bwMode="black">
          <a:xfrm>
            <a:off x="2100770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1" name="Ellipse 310"/>
          <p:cNvSpPr/>
          <p:nvPr userDrawn="1"/>
        </p:nvSpPr>
        <p:spPr bwMode="black">
          <a:xfrm>
            <a:off x="2719129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2" name="Ellipse 311"/>
          <p:cNvSpPr/>
          <p:nvPr userDrawn="1"/>
        </p:nvSpPr>
        <p:spPr bwMode="black">
          <a:xfrm>
            <a:off x="3335106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3" name="Ellipse 312"/>
          <p:cNvSpPr/>
          <p:nvPr userDrawn="1"/>
        </p:nvSpPr>
        <p:spPr bwMode="black">
          <a:xfrm>
            <a:off x="395108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4" name="Ellipse 313"/>
          <p:cNvSpPr/>
          <p:nvPr userDrawn="1"/>
        </p:nvSpPr>
        <p:spPr bwMode="black">
          <a:xfrm>
            <a:off x="456787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5" name="Ellipse 314"/>
          <p:cNvSpPr/>
          <p:nvPr userDrawn="1"/>
        </p:nvSpPr>
        <p:spPr bwMode="black">
          <a:xfrm>
            <a:off x="5181419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6" name="Ellipse 315"/>
          <p:cNvSpPr/>
          <p:nvPr userDrawn="1"/>
        </p:nvSpPr>
        <p:spPr bwMode="black">
          <a:xfrm>
            <a:off x="8688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7" name="Ellipse 316"/>
          <p:cNvSpPr/>
          <p:nvPr userDrawn="1"/>
        </p:nvSpPr>
        <p:spPr bwMode="black">
          <a:xfrm>
            <a:off x="14847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8" name="Ellipse 317"/>
          <p:cNvSpPr/>
          <p:nvPr userDrawn="1"/>
        </p:nvSpPr>
        <p:spPr bwMode="black">
          <a:xfrm>
            <a:off x="21007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9" name="Ellipse 318"/>
          <p:cNvSpPr/>
          <p:nvPr userDrawn="1"/>
        </p:nvSpPr>
        <p:spPr bwMode="black">
          <a:xfrm>
            <a:off x="2716748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0" name="Ellipse 319"/>
          <p:cNvSpPr/>
          <p:nvPr userDrawn="1"/>
        </p:nvSpPr>
        <p:spPr bwMode="black">
          <a:xfrm>
            <a:off x="3335106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1" name="Ellipse 320"/>
          <p:cNvSpPr/>
          <p:nvPr userDrawn="1"/>
        </p:nvSpPr>
        <p:spPr bwMode="black">
          <a:xfrm>
            <a:off x="3951084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2" name="Ellipse 321"/>
          <p:cNvSpPr/>
          <p:nvPr userDrawn="1"/>
        </p:nvSpPr>
        <p:spPr bwMode="black">
          <a:xfrm>
            <a:off x="4567874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3" name="Ellipse 322"/>
          <p:cNvSpPr/>
          <p:nvPr userDrawn="1"/>
        </p:nvSpPr>
        <p:spPr bwMode="black">
          <a:xfrm>
            <a:off x="5181419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4" name="Ellipse 323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5" name="Ellipse 324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6" name="Ellipse 325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7" name="Ellipse 326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8" name="Ellipse 327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9" name="Ellipse 328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0" name="Ellipse 329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1" name="Ellipse 330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2" name="Ellipse 331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3" name="Ellipse 332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4" name="Ellipse 333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5" name="Ellipse 334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6" name="Ellipse 335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7" name="Ellipse 336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8" name="Ellipse 337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9" name="Ellipse 338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0" name="Ellipse 339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1" name="Ellipse 340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342" name="Ellipse 341"/>
          <p:cNvSpPr/>
          <p:nvPr userDrawn="1"/>
        </p:nvSpPr>
        <p:spPr bwMode="black">
          <a:xfrm>
            <a:off x="5795015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3" name="Ellipse 342"/>
          <p:cNvSpPr/>
          <p:nvPr userDrawn="1"/>
        </p:nvSpPr>
        <p:spPr bwMode="black">
          <a:xfrm>
            <a:off x="6410993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4" name="Ellipse 343"/>
          <p:cNvSpPr/>
          <p:nvPr userDrawn="1"/>
        </p:nvSpPr>
        <p:spPr bwMode="black">
          <a:xfrm>
            <a:off x="5795015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5" name="Ellipse 344"/>
          <p:cNvSpPr/>
          <p:nvPr userDrawn="1"/>
        </p:nvSpPr>
        <p:spPr bwMode="black">
          <a:xfrm>
            <a:off x="6410993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6" name="Ellipse 345"/>
          <p:cNvSpPr/>
          <p:nvPr userDrawn="1"/>
        </p:nvSpPr>
        <p:spPr bwMode="black">
          <a:xfrm>
            <a:off x="57950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7" name="Ellipse 346"/>
          <p:cNvSpPr/>
          <p:nvPr userDrawn="1"/>
        </p:nvSpPr>
        <p:spPr bwMode="black">
          <a:xfrm>
            <a:off x="64109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8" name="Ellipse 347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9" name="Ellipse 348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0" name="Ellipse 349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1" name="Ellipse 350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2" name="Ellipse 351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3" name="Ellipse 352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4" name="Ellipse 353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5" name="Ellipse 354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6" name="Ellipse 355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7" name="Ellipse 356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8" name="Ellipse 357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9" name="Ellipse 358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0" name="Ellipse 359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1" name="Ellipse 360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2" name="Ellipse 361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3" name="Ellipse 362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4" name="Ellipse 363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5" name="Ellipse 364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6" name="Ellipse 36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7" name="Ellipse 36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8" name="Ellipse 36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9" name="Ellipse 36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0" name="Ellipse 36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1" name="Ellipse 37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2" name="Ellipse 37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3" name="Ellipse 37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4" name="Ellipse 37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5" name="Ellipse 37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6" name="Ellipse 37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7" name="Ellipse 37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8" name="Ellipse 377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9" name="Ellipse 378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0" name="Ellipse 379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1" name="Ellipse 380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2" name="Ellipse 381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3" name="Ellipse 382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4" name="Ellipse 383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5" name="Ellipse 384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89" name="Grafik 38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08" y="412408"/>
            <a:ext cx="2190475" cy="1251699"/>
          </a:xfrm>
          <a:prstGeom prst="rect">
            <a:avLst/>
          </a:prstGeom>
        </p:spPr>
      </p:pic>
      <p:pic>
        <p:nvPicPr>
          <p:cNvPr id="390" name="Grafik 38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15" y="409362"/>
            <a:ext cx="1242200" cy="124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2349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ischen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73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74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5" name="Ellipse 74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Ellipse 75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Ellipse 81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Ellipse 94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Ellipse 9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Ellipse 9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Ellipse 10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Ellipse 10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" name="Ellipse 107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Ellipse 110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Ellipse 113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" name="Ellipse 115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61690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llipse 40"/>
          <p:cNvSpPr/>
          <p:nvPr userDrawn="1"/>
        </p:nvSpPr>
        <p:spPr>
          <a:xfrm>
            <a:off x="7289565" y="3440114"/>
            <a:ext cx="721196" cy="72000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llipse 41"/>
          <p:cNvSpPr/>
          <p:nvPr userDrawn="1"/>
        </p:nvSpPr>
        <p:spPr>
          <a:xfrm>
            <a:off x="7485148" y="3021305"/>
            <a:ext cx="331200" cy="329615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>
          <a:xfrm>
            <a:off x="5589189" y="4211127"/>
            <a:ext cx="414000" cy="413771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4" name="Ellipse 43"/>
          <p:cNvSpPr/>
          <p:nvPr userDrawn="1"/>
        </p:nvSpPr>
        <p:spPr>
          <a:xfrm flipH="1">
            <a:off x="6315095" y="431632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Ellipse 44"/>
          <p:cNvSpPr/>
          <p:nvPr userDrawn="1"/>
        </p:nvSpPr>
        <p:spPr>
          <a:xfrm flipH="1">
            <a:off x="5155440" y="4386454"/>
            <a:ext cx="65020" cy="6311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platzhalter 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800689" y="1209871"/>
            <a:ext cx="624114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Aufzählung Headline</a:t>
            </a:r>
          </a:p>
        </p:txBody>
      </p:sp>
      <p:sp>
        <p:nvSpPr>
          <p:cNvPr id="34" name="Textplatzhalter 4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793427" y="1865948"/>
            <a:ext cx="6248406" cy="2552065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─"/>
              <a:defRPr sz="1800" baseline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Aufzählungstext Arial Black</a:t>
            </a:r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llipse 49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62898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710403"/>
            <a:ext cx="3547819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65320" y="1710403"/>
            <a:ext cx="3800793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2167784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Ellipse 34"/>
          <p:cNvSpPr/>
          <p:nvPr userDrawn="1"/>
        </p:nvSpPr>
        <p:spPr>
          <a:xfrm>
            <a:off x="7906363" y="3442495"/>
            <a:ext cx="720000" cy="72000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/>
          <p:cNvSpPr/>
          <p:nvPr userDrawn="1"/>
        </p:nvSpPr>
        <p:spPr>
          <a:xfrm>
            <a:off x="8100377" y="3018924"/>
            <a:ext cx="331200" cy="329615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/>
          <p:cNvSpPr/>
          <p:nvPr userDrawn="1"/>
        </p:nvSpPr>
        <p:spPr>
          <a:xfrm flipH="1">
            <a:off x="6929012" y="431632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/>
          <p:cNvSpPr/>
          <p:nvPr userDrawn="1"/>
        </p:nvSpPr>
        <p:spPr>
          <a:xfrm flipH="1">
            <a:off x="6387202" y="4386454"/>
            <a:ext cx="65296" cy="6311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644098" y="440610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257667" y="44092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710403"/>
            <a:ext cx="6269525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351075078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llipse 23"/>
          <p:cNvSpPr/>
          <p:nvPr userDrawn="1"/>
        </p:nvSpPr>
        <p:spPr bwMode="black">
          <a:xfrm>
            <a:off x="8260462" y="132966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8258081" y="19486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8258081" y="256530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710403"/>
            <a:ext cx="6269525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330573836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llipse 15"/>
          <p:cNvSpPr/>
          <p:nvPr userDrawn="1"/>
        </p:nvSpPr>
        <p:spPr bwMode="black">
          <a:xfrm>
            <a:off x="7550652" y="3703347"/>
            <a:ext cx="199022" cy="197432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Ellipse 20"/>
          <p:cNvSpPr/>
          <p:nvPr userDrawn="1"/>
        </p:nvSpPr>
        <p:spPr bwMode="black">
          <a:xfrm>
            <a:off x="8128085" y="3665137"/>
            <a:ext cx="276056" cy="273852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/>
          <p:cNvSpPr/>
          <p:nvPr userDrawn="1"/>
        </p:nvSpPr>
        <p:spPr bwMode="black">
          <a:xfrm>
            <a:off x="7608324" y="4376514"/>
            <a:ext cx="83677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 userDrawn="1"/>
        </p:nvSpPr>
        <p:spPr bwMode="black">
          <a:xfrm>
            <a:off x="7026970" y="379538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7026970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8258081" y="441179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710403"/>
            <a:ext cx="6269525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13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3342353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4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Ellipse 95"/>
          <p:cNvSpPr/>
          <p:nvPr userDrawn="1"/>
        </p:nvSpPr>
        <p:spPr>
          <a:xfrm flipH="1">
            <a:off x="-775697" y="1422502"/>
            <a:ext cx="6134400" cy="6135674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7" name="Gruppieren 96"/>
          <p:cNvGrpSpPr/>
          <p:nvPr userDrawn="1"/>
        </p:nvGrpSpPr>
        <p:grpSpPr>
          <a:xfrm rot="12165483">
            <a:off x="6903474" y="1635063"/>
            <a:ext cx="3387985" cy="2308205"/>
            <a:chOff x="-495300" y="2228850"/>
            <a:chExt cx="5848350" cy="3960000"/>
          </a:xfrm>
          <a:solidFill>
            <a:srgbClr val="009B91"/>
          </a:solidFill>
        </p:grpSpPr>
        <p:sp>
          <p:nvSpPr>
            <p:cNvPr id="100" name="Ellipse 99"/>
            <p:cNvSpPr/>
            <p:nvPr userDrawn="1"/>
          </p:nvSpPr>
          <p:spPr>
            <a:xfrm>
              <a:off x="1409700" y="2228850"/>
              <a:ext cx="3943350" cy="3960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Rechteck 102"/>
            <p:cNvSpPr/>
            <p:nvPr userDrawn="1"/>
          </p:nvSpPr>
          <p:spPr>
            <a:xfrm>
              <a:off x="-495300" y="2228850"/>
              <a:ext cx="3876675" cy="39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7" name="Ellipse 106"/>
          <p:cNvSpPr/>
          <p:nvPr userDrawn="1"/>
        </p:nvSpPr>
        <p:spPr bwMode="black">
          <a:xfrm>
            <a:off x="5720071" y="4335771"/>
            <a:ext cx="164484" cy="164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</a:t>
            </a:r>
          </a:p>
        </p:txBody>
      </p:sp>
      <p:sp>
        <p:nvSpPr>
          <p:cNvPr id="109" name="Ellipse 108"/>
          <p:cNvSpPr/>
          <p:nvPr userDrawn="1"/>
        </p:nvSpPr>
        <p:spPr>
          <a:xfrm>
            <a:off x="5355913" y="3355410"/>
            <a:ext cx="892800" cy="893305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</a:t>
            </a:r>
          </a:p>
        </p:txBody>
      </p:sp>
      <p:sp>
        <p:nvSpPr>
          <p:cNvPr id="111" name="Ellipse 110"/>
          <p:cNvSpPr/>
          <p:nvPr userDrawn="1"/>
        </p:nvSpPr>
        <p:spPr>
          <a:xfrm>
            <a:off x="7427002" y="4195446"/>
            <a:ext cx="446322" cy="445134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1" name="Ellipse 170"/>
          <p:cNvSpPr/>
          <p:nvPr userDrawn="1"/>
        </p:nvSpPr>
        <p:spPr bwMode="black">
          <a:xfrm>
            <a:off x="7582454" y="3734354"/>
            <a:ext cx="135418" cy="13541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7599763" y="3135713"/>
            <a:ext cx="100800" cy="1008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6" name="Ellipse 135"/>
          <p:cNvSpPr/>
          <p:nvPr userDrawn="1"/>
        </p:nvSpPr>
        <p:spPr bwMode="black">
          <a:xfrm>
            <a:off x="7654009" y="317874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1" name="Ellipse 140"/>
          <p:cNvSpPr/>
          <p:nvPr userDrawn="1"/>
        </p:nvSpPr>
        <p:spPr bwMode="black">
          <a:xfrm>
            <a:off x="7654009" y="38072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81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3" name="Ellipse 152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4" name="Ellipse 153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5" name="Ellipse 154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6" name="Ellipse 155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7" name="Ellipse 156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8" name="Ellipse 157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9" name="Ellipse 158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0" name="Ellipse 159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1" name="Ellipse 160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2" name="Ellipse 161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3" name="Ellipse 162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4" name="Ellipse 163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5" name="Ellipse 164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6" name="Ellipse 165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7" name="Ellipse 166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8" name="Ellipse 167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9" name="Ellipse 168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0" name="Ellipse 169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2" name="Ellipse 171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3" name="Ellipse 172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74" name="Ellipse 173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5" name="Ellipse 174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8" name="Ellipse 177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9" name="Ellipse 178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0" name="Ellipse 179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1" name="Ellipse 180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2" name="Ellipse 181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3" name="Ellipse 182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4" name="Ellipse 183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5" name="Ellipse 184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6" name="Ellipse 185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7" name="Ellipse 186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8" name="Ellipse 187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9" name="Ellipse 188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0" name="Ellipse 189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1" name="Ellipse 190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2" name="Ellipse 191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5" name="Ellipse 194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6" name="Ellipse 195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9" name="Ellipse 198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0" name="Ellipse 199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1" name="Ellipse 200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2" name="Ellipse 201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3" name="Ellipse 202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4" name="Ellipse 203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5" name="Ellipse 204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6" name="Ellipse 205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7" name="Ellipse 206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8" name="Ellipse 207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0" name="Ellipse 209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1" name="Ellipse 210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3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</p:spTree>
    <p:extLst>
      <p:ext uri="{BB962C8B-B14F-4D97-AF65-F5344CB8AC3E}">
        <p14:creationId xmlns:p14="http://schemas.microsoft.com/office/powerpoint/2010/main" val="342712698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74286" y="1698308"/>
            <a:ext cx="6259927" cy="322841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Subheadline Arial Black </a:t>
            </a:r>
          </a:p>
        </p:txBody>
      </p:sp>
      <p:sp>
        <p:nvSpPr>
          <p:cNvPr id="18" name="Ellipse 17"/>
          <p:cNvSpPr/>
          <p:nvPr userDrawn="1"/>
        </p:nvSpPr>
        <p:spPr bwMode="black">
          <a:xfrm>
            <a:off x="8128085" y="3665137"/>
            <a:ext cx="273600" cy="2738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Ellipse 18"/>
          <p:cNvSpPr/>
          <p:nvPr userDrawn="1"/>
        </p:nvSpPr>
        <p:spPr bwMode="black">
          <a:xfrm>
            <a:off x="7608324" y="4376514"/>
            <a:ext cx="83677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8178324" y="4328478"/>
            <a:ext cx="172800" cy="174308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2324100"/>
            <a:ext cx="6269525" cy="207867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229296436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7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hteck 96"/>
          <p:cNvSpPr/>
          <p:nvPr userDrawn="1"/>
        </p:nvSpPr>
        <p:spPr>
          <a:xfrm>
            <a:off x="-60960" y="-53340"/>
            <a:ext cx="9258300" cy="5250179"/>
          </a:xfrm>
          <a:prstGeom prst="rect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8" name="Gruppieren 97"/>
          <p:cNvGrpSpPr/>
          <p:nvPr userDrawn="1"/>
        </p:nvGrpSpPr>
        <p:grpSpPr>
          <a:xfrm rot="20403041">
            <a:off x="-894893" y="2056793"/>
            <a:ext cx="4846500" cy="2980845"/>
            <a:chOff x="-495300" y="2228850"/>
            <a:chExt cx="5657161" cy="3968482"/>
          </a:xfrm>
        </p:grpSpPr>
        <p:sp>
          <p:nvSpPr>
            <p:cNvPr id="99" name="Ellipse 98"/>
            <p:cNvSpPr/>
            <p:nvPr userDrawn="1"/>
          </p:nvSpPr>
          <p:spPr>
            <a:xfrm>
              <a:off x="1690874" y="2237332"/>
              <a:ext cx="3470987" cy="396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Rechteck 99"/>
            <p:cNvSpPr/>
            <p:nvPr userDrawn="1"/>
          </p:nvSpPr>
          <p:spPr>
            <a:xfrm>
              <a:off x="-495300" y="2228850"/>
              <a:ext cx="3876675" cy="39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3" name="Ellipse 82"/>
          <p:cNvSpPr/>
          <p:nvPr/>
        </p:nvSpPr>
        <p:spPr bwMode="black">
          <a:xfrm>
            <a:off x="6352936" y="4351281"/>
            <a:ext cx="133827" cy="1334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>
          <a:xfrm flipH="1">
            <a:off x="4827950" y="3442063"/>
            <a:ext cx="720000" cy="72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>
          <a:xfrm>
            <a:off x="6298669" y="3683136"/>
            <a:ext cx="237600" cy="23785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Ellipse 105"/>
          <p:cNvSpPr/>
          <p:nvPr userDrawn="1"/>
        </p:nvSpPr>
        <p:spPr>
          <a:xfrm>
            <a:off x="8003313" y="4155023"/>
            <a:ext cx="525600" cy="5259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>
          <a:xfrm>
            <a:off x="8095080" y="3631063"/>
            <a:ext cx="342065" cy="342000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Fußzeilenplatzhalter 67"/>
          <p:cNvSpPr txBox="1">
            <a:spLocks/>
          </p:cNvSpPr>
          <p:nvPr userDrawn="1"/>
        </p:nvSpPr>
        <p:spPr>
          <a:xfrm>
            <a:off x="629305" y="4724889"/>
            <a:ext cx="1395060" cy="23775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6422898" y="380846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Datumsplatzhalter 12"/>
          <p:cNvSpPr txBox="1">
            <a:spLocks/>
          </p:cNvSpPr>
          <p:nvPr userDrawn="1"/>
        </p:nvSpPr>
        <p:spPr>
          <a:xfrm>
            <a:off x="6469392" y="4744595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22.01.2022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Textfeld 64"/>
          <p:cNvSpPr txBox="1"/>
          <p:nvPr userDrawn="1"/>
        </p:nvSpPr>
        <p:spPr>
          <a:xfrm>
            <a:off x="8055851" y="4742402"/>
            <a:ext cx="7988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76058C9-C277-4D00-AB9B-CEA8DB2C032E}" type="slidenum">
              <a:rPr lang="de-DE" sz="800" smtClean="0">
                <a:latin typeface="Arial" panose="020B0604020202020204" pitchFamily="34" charset="0"/>
                <a:cs typeface="Arial" panose="020B0604020202020204" pitchFamily="34" charset="0"/>
              </a:rPr>
              <a:t>‹Nr.›</a:t>
            </a:fld>
            <a:endParaRPr lang="de-DE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1" name="Ellipse 170"/>
          <p:cNvSpPr/>
          <p:nvPr userDrawn="1"/>
        </p:nvSpPr>
        <p:spPr bwMode="black">
          <a:xfrm>
            <a:off x="8688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2" name="Ellipse 171"/>
          <p:cNvSpPr/>
          <p:nvPr userDrawn="1"/>
        </p:nvSpPr>
        <p:spPr bwMode="black">
          <a:xfrm>
            <a:off x="14847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3" name="Ellipse 172"/>
          <p:cNvSpPr/>
          <p:nvPr userDrawn="1"/>
        </p:nvSpPr>
        <p:spPr bwMode="black">
          <a:xfrm>
            <a:off x="21007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4" name="Ellipse 173"/>
          <p:cNvSpPr/>
          <p:nvPr userDrawn="1"/>
        </p:nvSpPr>
        <p:spPr bwMode="black">
          <a:xfrm>
            <a:off x="2716748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5" name="Ellipse 174"/>
          <p:cNvSpPr/>
          <p:nvPr userDrawn="1"/>
        </p:nvSpPr>
        <p:spPr bwMode="black">
          <a:xfrm>
            <a:off x="3335106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6" name="Ellipse 175"/>
          <p:cNvSpPr/>
          <p:nvPr userDrawn="1"/>
        </p:nvSpPr>
        <p:spPr bwMode="black">
          <a:xfrm>
            <a:off x="3951084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7" name="Ellipse 176"/>
          <p:cNvSpPr/>
          <p:nvPr userDrawn="1"/>
        </p:nvSpPr>
        <p:spPr bwMode="black">
          <a:xfrm>
            <a:off x="4567874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8" name="Ellipse 177"/>
          <p:cNvSpPr/>
          <p:nvPr userDrawn="1"/>
        </p:nvSpPr>
        <p:spPr bwMode="black">
          <a:xfrm>
            <a:off x="5181419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9" name="Ellipse 178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0" name="Ellipse 179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1" name="Ellipse 180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2" name="Ellipse 181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3" name="Ellipse 182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4" name="Ellipse 183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5" name="Ellipse 184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6" name="Ellipse 185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7" name="Ellipse 186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8" name="Ellipse 187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9" name="Ellipse 188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0" name="Ellipse 189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1" name="Ellipse 190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2" name="Ellipse 191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3" name="Ellipse 192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4" name="Ellipse 193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5" name="Ellipse 194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6" name="Ellipse 195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97" name="Ellipse 196"/>
          <p:cNvSpPr/>
          <p:nvPr userDrawn="1"/>
        </p:nvSpPr>
        <p:spPr bwMode="black">
          <a:xfrm>
            <a:off x="57950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8" name="Ellipse 197"/>
          <p:cNvSpPr/>
          <p:nvPr userDrawn="1"/>
        </p:nvSpPr>
        <p:spPr bwMode="black">
          <a:xfrm>
            <a:off x="64109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9" name="Ellipse 198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0" name="Ellipse 199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1" name="Ellipse 200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2" name="Ellipse 201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3" name="Ellipse 202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4" name="Ellipse 203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5" name="Ellipse 204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6" name="Ellipse 20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7" name="Ellipse 20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8" name="Ellipse 20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0" name="Ellipse 20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1" name="Ellipse 21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2" name="Ellipse 21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3" name="Ellipse 21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4" name="Ellipse 21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5" name="Ellipse 21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6" name="Ellipse 21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7" name="Ellipse 21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710403"/>
            <a:ext cx="6269525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67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pic>
        <p:nvPicPr>
          <p:cNvPr id="77" name="Grafik 7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90" y="260586"/>
            <a:ext cx="614839" cy="614839"/>
          </a:xfrm>
          <a:prstGeom prst="rect">
            <a:avLst/>
          </a:prstGeom>
        </p:spPr>
      </p:pic>
      <p:pic>
        <p:nvPicPr>
          <p:cNvPr id="78" name="Grafik 7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10" y="109514"/>
            <a:ext cx="2190471" cy="125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35686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187950" y="1227934"/>
            <a:ext cx="4024012" cy="3437026"/>
          </a:xfrm>
          <a:prstGeom prst="rect">
            <a:avLst/>
          </a:prstGeom>
        </p:spPr>
        <p:txBody>
          <a:bodyPr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1411250" y="3721107"/>
            <a:ext cx="162000" cy="161912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1971400" y="3665137"/>
            <a:ext cx="273600" cy="273852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1449224" y="4376514"/>
            <a:ext cx="86052" cy="86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/>
          <p:cNvSpPr/>
          <p:nvPr userDrawn="1"/>
        </p:nvSpPr>
        <p:spPr bwMode="black">
          <a:xfrm>
            <a:off x="869157" y="37973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/>
          <p:cNvSpPr/>
          <p:nvPr userDrawn="1"/>
        </p:nvSpPr>
        <p:spPr bwMode="black">
          <a:xfrm>
            <a:off x="869157" y="44084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/>
          <p:cNvSpPr/>
          <p:nvPr userDrawn="1"/>
        </p:nvSpPr>
        <p:spPr bwMode="black">
          <a:xfrm>
            <a:off x="2097373" y="44092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9" y="1710403"/>
            <a:ext cx="3808900" cy="270761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13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335276656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Ellipse 107"/>
          <p:cNvSpPr/>
          <p:nvPr userDrawn="1"/>
        </p:nvSpPr>
        <p:spPr bwMode="black">
          <a:xfrm>
            <a:off x="6974038" y="4354753"/>
            <a:ext cx="118025" cy="12014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22" name="Ellipse 121"/>
          <p:cNvSpPr/>
          <p:nvPr userDrawn="1"/>
        </p:nvSpPr>
        <p:spPr>
          <a:xfrm>
            <a:off x="7423786" y="4187918"/>
            <a:ext cx="452155" cy="451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>
          <a:xfrm>
            <a:off x="7510613" y="3660900"/>
            <a:ext cx="282564" cy="282371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097459" y="1872128"/>
            <a:ext cx="2552704" cy="1537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Arial Black</a:t>
            </a:r>
          </a:p>
        </p:txBody>
      </p:sp>
      <p:sp>
        <p:nvSpPr>
          <p:cNvPr id="7" name="Bildplatzhalter 6"/>
          <p:cNvSpPr>
            <a:spLocks noGrp="1"/>
          </p:cNvSpPr>
          <p:nvPr userDrawn="1">
            <p:ph type="pic" sz="quarter" idx="12"/>
          </p:nvPr>
        </p:nvSpPr>
        <p:spPr>
          <a:xfrm>
            <a:off x="-29548" y="1240622"/>
            <a:ext cx="4613275" cy="3430191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7026970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6410993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7026970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8258081" y="379380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/>
          <p:cNvSpPr/>
          <p:nvPr userDrawn="1"/>
        </p:nvSpPr>
        <p:spPr bwMode="black">
          <a:xfrm>
            <a:off x="7642104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5795339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Ellipse 38"/>
          <p:cNvSpPr/>
          <p:nvPr userDrawn="1"/>
        </p:nvSpPr>
        <p:spPr bwMode="black">
          <a:xfrm>
            <a:off x="6410993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llipse 39"/>
          <p:cNvSpPr/>
          <p:nvPr userDrawn="1"/>
        </p:nvSpPr>
        <p:spPr bwMode="black">
          <a:xfrm>
            <a:off x="7026970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Ellipse 40"/>
          <p:cNvSpPr/>
          <p:nvPr userDrawn="1"/>
        </p:nvSpPr>
        <p:spPr bwMode="black">
          <a:xfrm>
            <a:off x="5795015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llipse 41"/>
          <p:cNvSpPr/>
          <p:nvPr userDrawn="1"/>
        </p:nvSpPr>
        <p:spPr bwMode="black">
          <a:xfrm>
            <a:off x="6410993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 bwMode="black">
          <a:xfrm>
            <a:off x="7026970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8258081" y="379380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7642104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8258081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24904238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-82379" y="-65902"/>
            <a:ext cx="9300519" cy="5296930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099965" y="1866900"/>
            <a:ext cx="3166148" cy="204761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Arial Black</a:t>
            </a:r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1408839" y="3720019"/>
            <a:ext cx="164996" cy="161911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1966447" y="3664049"/>
            <a:ext cx="279070" cy="273852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1449603" y="4373509"/>
            <a:ext cx="84590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/>
          <p:cNvSpPr/>
          <p:nvPr userDrawn="1"/>
        </p:nvSpPr>
        <p:spPr bwMode="black">
          <a:xfrm>
            <a:off x="849767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1465745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2081722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871196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Ellipse 30"/>
          <p:cNvSpPr/>
          <p:nvPr userDrawn="1"/>
        </p:nvSpPr>
        <p:spPr bwMode="black">
          <a:xfrm>
            <a:off x="868815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Ellipse 31"/>
          <p:cNvSpPr/>
          <p:nvPr userDrawn="1"/>
        </p:nvSpPr>
        <p:spPr bwMode="black">
          <a:xfrm>
            <a:off x="1484793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 userDrawn="1"/>
        </p:nvSpPr>
        <p:spPr bwMode="black">
          <a:xfrm>
            <a:off x="2100770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5181419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5797396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 userDrawn="1"/>
        </p:nvSpPr>
        <p:spPr bwMode="black">
          <a:xfrm>
            <a:off x="6413374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7029351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644485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260462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059680" y="1209871"/>
            <a:ext cx="3206433" cy="60369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</a:t>
            </a:r>
          </a:p>
        </p:txBody>
      </p:sp>
    </p:spTree>
    <p:extLst>
      <p:ext uri="{BB962C8B-B14F-4D97-AF65-F5344CB8AC3E}">
        <p14:creationId xmlns:p14="http://schemas.microsoft.com/office/powerpoint/2010/main" val="77086788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Ellipse 295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7" name="Ellipse 296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8" name="Ellipse 297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9" name="Ellipse 298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0" name="Ellipse 299"/>
          <p:cNvSpPr/>
          <p:nvPr userDrawn="1"/>
        </p:nvSpPr>
        <p:spPr bwMode="black">
          <a:xfrm>
            <a:off x="87119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1" name="Ellipse 300"/>
          <p:cNvSpPr/>
          <p:nvPr userDrawn="1"/>
        </p:nvSpPr>
        <p:spPr bwMode="black">
          <a:xfrm>
            <a:off x="1484793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2" name="Ellipse 301"/>
          <p:cNvSpPr/>
          <p:nvPr userDrawn="1"/>
        </p:nvSpPr>
        <p:spPr bwMode="black">
          <a:xfrm>
            <a:off x="2100770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3" name="Ellipse 302"/>
          <p:cNvSpPr/>
          <p:nvPr userDrawn="1"/>
        </p:nvSpPr>
        <p:spPr bwMode="black">
          <a:xfrm>
            <a:off x="271912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4" name="Ellipse 303"/>
          <p:cNvSpPr/>
          <p:nvPr userDrawn="1"/>
        </p:nvSpPr>
        <p:spPr bwMode="black">
          <a:xfrm>
            <a:off x="333510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5" name="Ellipse 304"/>
          <p:cNvSpPr/>
          <p:nvPr userDrawn="1"/>
        </p:nvSpPr>
        <p:spPr bwMode="black">
          <a:xfrm>
            <a:off x="395108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6" name="Ellipse 305"/>
          <p:cNvSpPr/>
          <p:nvPr userDrawn="1"/>
        </p:nvSpPr>
        <p:spPr bwMode="black">
          <a:xfrm>
            <a:off x="456787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7" name="Ellipse 306"/>
          <p:cNvSpPr/>
          <p:nvPr userDrawn="1"/>
        </p:nvSpPr>
        <p:spPr bwMode="black">
          <a:xfrm>
            <a:off x="518141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8" name="Ellipse 307"/>
          <p:cNvSpPr/>
          <p:nvPr userDrawn="1"/>
        </p:nvSpPr>
        <p:spPr bwMode="black">
          <a:xfrm>
            <a:off x="868815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9" name="Ellipse 308"/>
          <p:cNvSpPr/>
          <p:nvPr userDrawn="1"/>
        </p:nvSpPr>
        <p:spPr bwMode="black">
          <a:xfrm>
            <a:off x="1484793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0" name="Ellipse 309"/>
          <p:cNvSpPr/>
          <p:nvPr userDrawn="1"/>
        </p:nvSpPr>
        <p:spPr bwMode="black">
          <a:xfrm>
            <a:off x="2100770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1" name="Ellipse 310"/>
          <p:cNvSpPr/>
          <p:nvPr userDrawn="1"/>
        </p:nvSpPr>
        <p:spPr bwMode="black">
          <a:xfrm>
            <a:off x="2719129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2" name="Ellipse 311"/>
          <p:cNvSpPr/>
          <p:nvPr userDrawn="1"/>
        </p:nvSpPr>
        <p:spPr bwMode="black">
          <a:xfrm>
            <a:off x="3335106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3" name="Ellipse 312"/>
          <p:cNvSpPr/>
          <p:nvPr userDrawn="1"/>
        </p:nvSpPr>
        <p:spPr bwMode="black">
          <a:xfrm>
            <a:off x="395108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4" name="Ellipse 313"/>
          <p:cNvSpPr/>
          <p:nvPr userDrawn="1"/>
        </p:nvSpPr>
        <p:spPr bwMode="black">
          <a:xfrm>
            <a:off x="456787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5" name="Ellipse 314"/>
          <p:cNvSpPr/>
          <p:nvPr userDrawn="1"/>
        </p:nvSpPr>
        <p:spPr bwMode="black">
          <a:xfrm>
            <a:off x="5181419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6" name="Ellipse 315"/>
          <p:cNvSpPr/>
          <p:nvPr userDrawn="1"/>
        </p:nvSpPr>
        <p:spPr bwMode="black">
          <a:xfrm>
            <a:off x="8688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7" name="Ellipse 316"/>
          <p:cNvSpPr/>
          <p:nvPr userDrawn="1"/>
        </p:nvSpPr>
        <p:spPr bwMode="black">
          <a:xfrm>
            <a:off x="14847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8" name="Ellipse 317"/>
          <p:cNvSpPr/>
          <p:nvPr userDrawn="1"/>
        </p:nvSpPr>
        <p:spPr bwMode="black">
          <a:xfrm>
            <a:off x="21007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9" name="Ellipse 318"/>
          <p:cNvSpPr/>
          <p:nvPr userDrawn="1"/>
        </p:nvSpPr>
        <p:spPr bwMode="black">
          <a:xfrm>
            <a:off x="2716748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0" name="Ellipse 319"/>
          <p:cNvSpPr/>
          <p:nvPr userDrawn="1"/>
        </p:nvSpPr>
        <p:spPr bwMode="black">
          <a:xfrm>
            <a:off x="3335106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1" name="Ellipse 320"/>
          <p:cNvSpPr/>
          <p:nvPr userDrawn="1"/>
        </p:nvSpPr>
        <p:spPr bwMode="black">
          <a:xfrm>
            <a:off x="3951084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2" name="Ellipse 321"/>
          <p:cNvSpPr/>
          <p:nvPr userDrawn="1"/>
        </p:nvSpPr>
        <p:spPr bwMode="black">
          <a:xfrm>
            <a:off x="4567874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3" name="Ellipse 322"/>
          <p:cNvSpPr/>
          <p:nvPr userDrawn="1"/>
        </p:nvSpPr>
        <p:spPr bwMode="black">
          <a:xfrm>
            <a:off x="5181419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4" name="Ellipse 323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5" name="Ellipse 324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6" name="Ellipse 325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7" name="Ellipse 326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8" name="Ellipse 327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9" name="Ellipse 328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0" name="Ellipse 329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1" name="Ellipse 330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2" name="Ellipse 331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3" name="Ellipse 332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4" name="Ellipse 333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5" name="Ellipse 334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6" name="Ellipse 335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7" name="Ellipse 336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8" name="Ellipse 337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9" name="Ellipse 338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0" name="Ellipse 339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1" name="Ellipse 340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342" name="Ellipse 341"/>
          <p:cNvSpPr/>
          <p:nvPr userDrawn="1"/>
        </p:nvSpPr>
        <p:spPr bwMode="black">
          <a:xfrm>
            <a:off x="5795015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3" name="Ellipse 342"/>
          <p:cNvSpPr/>
          <p:nvPr userDrawn="1"/>
        </p:nvSpPr>
        <p:spPr bwMode="black">
          <a:xfrm>
            <a:off x="6410993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4" name="Ellipse 343"/>
          <p:cNvSpPr/>
          <p:nvPr userDrawn="1"/>
        </p:nvSpPr>
        <p:spPr bwMode="black">
          <a:xfrm>
            <a:off x="5795015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5" name="Ellipse 344"/>
          <p:cNvSpPr/>
          <p:nvPr userDrawn="1"/>
        </p:nvSpPr>
        <p:spPr bwMode="black">
          <a:xfrm>
            <a:off x="6410993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6" name="Ellipse 345"/>
          <p:cNvSpPr/>
          <p:nvPr userDrawn="1"/>
        </p:nvSpPr>
        <p:spPr bwMode="black">
          <a:xfrm>
            <a:off x="57950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7" name="Ellipse 346"/>
          <p:cNvSpPr/>
          <p:nvPr userDrawn="1"/>
        </p:nvSpPr>
        <p:spPr bwMode="black">
          <a:xfrm>
            <a:off x="64109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8" name="Ellipse 347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9" name="Ellipse 348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0" name="Ellipse 349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1" name="Ellipse 350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2" name="Ellipse 351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3" name="Ellipse 352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4" name="Ellipse 353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5" name="Ellipse 354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6" name="Ellipse 355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7" name="Ellipse 356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8" name="Ellipse 357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0" name="Ellipse 359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1" name="Ellipse 360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2" name="Ellipse 361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3" name="Ellipse 362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4" name="Ellipse 363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5" name="Ellipse 364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6" name="Ellipse 36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7" name="Ellipse 36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8" name="Ellipse 36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9" name="Ellipse 36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0" name="Ellipse 36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1" name="Ellipse 37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2" name="Ellipse 37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3" name="Ellipse 37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4" name="Ellipse 37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5" name="Ellipse 37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6" name="Ellipse 37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7" name="Ellipse 37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9" name="Ellipse 378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0" name="Ellipse 379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1" name="Ellipse 380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2" name="Ellipse 381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3" name="Ellipse 382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4" name="Ellipse 383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5" name="Ellipse 384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/>
          <p:cNvGrpSpPr/>
          <p:nvPr userDrawn="1"/>
        </p:nvGrpSpPr>
        <p:grpSpPr>
          <a:xfrm>
            <a:off x="864902" y="1328065"/>
            <a:ext cx="1247544" cy="13477"/>
            <a:chOff x="2250789" y="1485228"/>
            <a:chExt cx="1247544" cy="13477"/>
          </a:xfrm>
        </p:grpSpPr>
        <p:sp>
          <p:nvSpPr>
            <p:cNvPr id="94" name="Ellipse 93"/>
            <p:cNvSpPr/>
            <p:nvPr userDrawn="1"/>
          </p:nvSpPr>
          <p:spPr bwMode="black">
            <a:xfrm>
              <a:off x="3485125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Ellipse 94"/>
            <p:cNvSpPr/>
            <p:nvPr userDrawn="1"/>
          </p:nvSpPr>
          <p:spPr bwMode="black">
            <a:xfrm>
              <a:off x="2250789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" name="Ellipse 95"/>
            <p:cNvSpPr/>
            <p:nvPr userDrawn="1"/>
          </p:nvSpPr>
          <p:spPr bwMode="black">
            <a:xfrm>
              <a:off x="2871529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98" name="Gruppieren 97"/>
          <p:cNvGrpSpPr/>
          <p:nvPr userDrawn="1"/>
        </p:nvGrpSpPr>
        <p:grpSpPr>
          <a:xfrm>
            <a:off x="7018051" y="713703"/>
            <a:ext cx="1247544" cy="13477"/>
            <a:chOff x="2250789" y="1485228"/>
            <a:chExt cx="1247544" cy="13477"/>
          </a:xfrm>
        </p:grpSpPr>
        <p:sp>
          <p:nvSpPr>
            <p:cNvPr id="99" name="Ellipse 98"/>
            <p:cNvSpPr/>
            <p:nvPr userDrawn="1"/>
          </p:nvSpPr>
          <p:spPr bwMode="black">
            <a:xfrm>
              <a:off x="3485125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Ellipse 99"/>
            <p:cNvSpPr/>
            <p:nvPr userDrawn="1"/>
          </p:nvSpPr>
          <p:spPr bwMode="black">
            <a:xfrm>
              <a:off x="2250789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Ellipse 100"/>
            <p:cNvSpPr/>
            <p:nvPr userDrawn="1"/>
          </p:nvSpPr>
          <p:spPr bwMode="black">
            <a:xfrm>
              <a:off x="2871529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785877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5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-60960" y="-99060"/>
            <a:ext cx="9334500" cy="5356860"/>
          </a:xfrm>
          <a:prstGeom prst="rect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>
          <a:xfrm flipH="1">
            <a:off x="4214494" y="-859390"/>
            <a:ext cx="5628951" cy="5626969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</a:t>
            </a:r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3237915" y="4314247"/>
            <a:ext cx="201600" cy="199688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>
          <a:xfrm>
            <a:off x="3809600" y="577697"/>
            <a:ext cx="295200" cy="296070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65" name="Grafik 16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975" y="410033"/>
            <a:ext cx="2190471" cy="1251697"/>
          </a:xfrm>
          <a:prstGeom prst="rect">
            <a:avLst/>
          </a:prstGeom>
        </p:spPr>
      </p:pic>
      <p:pic>
        <p:nvPicPr>
          <p:cNvPr id="166" name="Grafik 16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25" y="409362"/>
            <a:ext cx="1242200" cy="1242200"/>
          </a:xfrm>
          <a:prstGeom prst="rect">
            <a:avLst/>
          </a:prstGeom>
        </p:spPr>
      </p:pic>
      <p:sp>
        <p:nvSpPr>
          <p:cNvPr id="93" name="Ellipse 92"/>
          <p:cNvSpPr/>
          <p:nvPr userDrawn="1"/>
        </p:nvSpPr>
        <p:spPr bwMode="black">
          <a:xfrm>
            <a:off x="5190943" y="380648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5804863" y="380648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Ellipse 113"/>
          <p:cNvSpPr/>
          <p:nvPr userDrawn="1"/>
        </p:nvSpPr>
        <p:spPr bwMode="black">
          <a:xfrm>
            <a:off x="7038875" y="317795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" name="Ellipse 115"/>
          <p:cNvSpPr/>
          <p:nvPr userDrawn="1"/>
        </p:nvSpPr>
        <p:spPr bwMode="black">
          <a:xfrm>
            <a:off x="6422898" y="380648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Ellipse 116"/>
          <p:cNvSpPr/>
          <p:nvPr userDrawn="1"/>
        </p:nvSpPr>
        <p:spPr bwMode="black">
          <a:xfrm>
            <a:off x="7038875" y="380648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8" name="Ellipse 117"/>
          <p:cNvSpPr/>
          <p:nvPr userDrawn="1"/>
        </p:nvSpPr>
        <p:spPr bwMode="black">
          <a:xfrm>
            <a:off x="5806920" y="446495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6422898" y="446495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/>
          <p:cNvSpPr/>
          <p:nvPr userDrawn="1"/>
        </p:nvSpPr>
        <p:spPr bwMode="black">
          <a:xfrm>
            <a:off x="7038875" y="446495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7" name="Ellipse 156"/>
          <p:cNvSpPr/>
          <p:nvPr userDrawn="1"/>
        </p:nvSpPr>
        <p:spPr>
          <a:xfrm flipH="1">
            <a:off x="5080633" y="2488236"/>
            <a:ext cx="2675658" cy="2626694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8" name="Ellipse 157"/>
          <p:cNvSpPr/>
          <p:nvPr userDrawn="1"/>
        </p:nvSpPr>
        <p:spPr bwMode="black">
          <a:xfrm>
            <a:off x="6348345" y="4349437"/>
            <a:ext cx="138051" cy="1380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9" name="Ellipse 158"/>
          <p:cNvSpPr/>
          <p:nvPr userDrawn="1"/>
        </p:nvSpPr>
        <p:spPr>
          <a:xfrm>
            <a:off x="5533846" y="2915886"/>
            <a:ext cx="540000" cy="540181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0" name="Ellipse 159"/>
          <p:cNvSpPr/>
          <p:nvPr userDrawn="1"/>
        </p:nvSpPr>
        <p:spPr bwMode="black">
          <a:xfrm>
            <a:off x="6989746" y="3136297"/>
            <a:ext cx="85550" cy="8555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2" name="Ellipse 161"/>
          <p:cNvSpPr/>
          <p:nvPr userDrawn="1"/>
        </p:nvSpPr>
        <p:spPr bwMode="black">
          <a:xfrm>
            <a:off x="7002439" y="4387912"/>
            <a:ext cx="64570" cy="6457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3" name="Ellipse 162"/>
          <p:cNvSpPr/>
          <p:nvPr userDrawn="1"/>
        </p:nvSpPr>
        <p:spPr bwMode="black">
          <a:xfrm>
            <a:off x="6945200" y="3715051"/>
            <a:ext cx="175403" cy="17540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1" name="Gerade Verbindung 160"/>
          <p:cNvCxnSpPr/>
          <p:nvPr userDrawn="1"/>
        </p:nvCxnSpPr>
        <p:spPr>
          <a:xfrm>
            <a:off x="7031089" y="2573338"/>
            <a:ext cx="0" cy="184933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Ellipse 105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Ellipse 110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0" name="Ellipse 149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1" name="Ellipse 150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2" name="Ellipse 151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3" name="Ellipse 152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4" name="Ellipse 153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5" name="Ellipse 154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6" name="Ellipse 155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7" name="Ellipse 166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8" name="Ellipse 167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9" name="Ellipse 168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0" name="Ellipse 169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1" name="Ellipse 170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2" name="Ellipse 171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3" name="Ellipse 172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4" name="Ellipse 173"/>
          <p:cNvSpPr/>
          <p:nvPr userDrawn="1"/>
        </p:nvSpPr>
        <p:spPr bwMode="black">
          <a:xfrm>
            <a:off x="3332725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5" name="Ellipse 174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6" name="Ellipse 175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7" name="Ellipse 176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8" name="Ellipse 177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79" name="Ellipse 178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0" name="Ellipse 179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5" name="Ellipse 184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6" name="Ellipse 185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7" name="Ellipse 186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8" name="Ellipse 187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9" name="Ellipse 188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0" name="Ellipse 189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1" name="Ellipse 190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2" name="Ellipse 191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3" name="Ellipse 192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4" name="Ellipse 193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5" name="Ellipse 194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6" name="Ellipse 195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7" name="Ellipse 196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8" name="Ellipse 197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9" name="Ellipse 198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0" name="Ellipse 199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1" name="Ellipse 200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2" name="Ellipse 201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3" name="Ellipse 202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4" name="Ellipse 203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5" name="Ellipse 204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6" name="Ellipse 205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7" name="Ellipse 206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8" name="Ellipse 207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0" name="Ellipse 209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1" name="Ellipse 210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2" name="Ellipse 211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3" name="Ellipse 212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4" name="Ellipse 213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5" name="Ellipse 214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6" name="Ellipse 215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9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22.01.2022</a:t>
            </a:fld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0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221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222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</p:spTree>
    <p:extLst>
      <p:ext uri="{BB962C8B-B14F-4D97-AF65-F5344CB8AC3E}">
        <p14:creationId xmlns:p14="http://schemas.microsoft.com/office/powerpoint/2010/main" val="2046059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ufzählu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00950" y="1575248"/>
            <a:ext cx="6249213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Aufzählung Headline</a:t>
            </a:r>
          </a:p>
        </p:txBody>
      </p:sp>
      <p:sp>
        <p:nvSpPr>
          <p:cNvPr id="2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408382" y="2314050"/>
            <a:ext cx="6241781" cy="210396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85750" indent="-285750">
              <a:buFont typeface="Arial Black" panose="020B0A04020102020204" pitchFamily="34" charset="0"/>
              <a:buChar char="─"/>
              <a:defRPr sz="1800" baseline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Aufzählungstext Arial Black</a:t>
            </a:r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0599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uppieren 97"/>
          <p:cNvGrpSpPr/>
          <p:nvPr userDrawn="1"/>
        </p:nvGrpSpPr>
        <p:grpSpPr>
          <a:xfrm rot="20403041">
            <a:off x="-878508" y="2017604"/>
            <a:ext cx="4434951" cy="2976638"/>
            <a:chOff x="-495300" y="2228850"/>
            <a:chExt cx="5804879" cy="3962873"/>
          </a:xfrm>
          <a:solidFill>
            <a:srgbClr val="D9E5EC"/>
          </a:solidFill>
        </p:grpSpPr>
        <p:sp>
          <p:nvSpPr>
            <p:cNvPr id="99" name="Ellipse 98"/>
            <p:cNvSpPr/>
            <p:nvPr userDrawn="1"/>
          </p:nvSpPr>
          <p:spPr>
            <a:xfrm>
              <a:off x="1417455" y="2231720"/>
              <a:ext cx="3892124" cy="39600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Rechteck 99"/>
            <p:cNvSpPr/>
            <p:nvPr userDrawn="1"/>
          </p:nvSpPr>
          <p:spPr>
            <a:xfrm>
              <a:off x="-495300" y="2228850"/>
              <a:ext cx="3876675" cy="39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2" name="Fußzeilenplatzhalter 67"/>
          <p:cNvSpPr txBox="1">
            <a:spLocks/>
          </p:cNvSpPr>
          <p:nvPr userDrawn="1"/>
        </p:nvSpPr>
        <p:spPr>
          <a:xfrm>
            <a:off x="746609" y="4724889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5200467" y="446575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242" name="Ellipse 241"/>
          <p:cNvSpPr/>
          <p:nvPr userDrawn="1"/>
        </p:nvSpPr>
        <p:spPr bwMode="black">
          <a:xfrm>
            <a:off x="7663533" y="380808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5113871" y="4343934"/>
            <a:ext cx="148157" cy="14815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</a:t>
            </a:r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7604089" y="3755989"/>
            <a:ext cx="92147" cy="921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>
          <a:xfrm flipH="1">
            <a:off x="5478115" y="3478241"/>
            <a:ext cx="648396" cy="6476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</a:t>
            </a:r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7664897" y="381008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1" name="Gerade Verbindung 80"/>
          <p:cNvCxnSpPr>
            <a:endCxn id="139" idx="6"/>
          </p:cNvCxnSpPr>
          <p:nvPr userDrawn="1"/>
        </p:nvCxnSpPr>
        <p:spPr>
          <a:xfrm flipV="1">
            <a:off x="3949953" y="3799736"/>
            <a:ext cx="4321336" cy="1467"/>
          </a:xfrm>
          <a:prstGeom prst="line">
            <a:avLst/>
          </a:prstGeom>
          <a:ln w="3175">
            <a:solidFill>
              <a:srgbClr val="009B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Ellipse 84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Ellipse 94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Ellipse 102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Ellipse 105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" name="Ellipse 107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Ellipse 110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3" name="Ellipse 112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Ellipse 113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" name="Ellipse 115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Ellipse 116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8" name="Ellipse 117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1" name="Ellipse 120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2" name="Ellipse 121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4" name="Ellipse 123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5" name="Ellipse 124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6" name="Ellipse 125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7" name="Ellipse 126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0" name="Ellipse 129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2" name="Ellipse 131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3" name="Ellipse 132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Ellipse 133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5" name="Ellipse 134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6" name="Ellipse 135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7" name="Ellipse 136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8" name="Ellipse 137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9" name="Ellipse 138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0" name="Ellipse 139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1" name="Ellipse 140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2" name="Ellipse 141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Ellipse 142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4" name="Ellipse 143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5" name="Ellipse 144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6" name="Ellipse 145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7" name="Ellipse 146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8" name="Ellipse 147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9" name="Ellipse 148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0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151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</p:spTree>
    <p:extLst>
      <p:ext uri="{BB962C8B-B14F-4D97-AF65-F5344CB8AC3E}">
        <p14:creationId xmlns:p14="http://schemas.microsoft.com/office/powerpoint/2010/main" val="3637287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73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74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5" name="Ellipse 74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Ellipse 75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Ellipse 81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Ellipse 94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Ellipse 9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Ellipse 9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Ellipse 10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Ellipse 10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" name="Ellipse 107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Ellipse 110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Ellipse 113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" name="Ellipse 115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1728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67" name="Ellipse 66"/>
          <p:cNvSpPr/>
          <p:nvPr userDrawn="1"/>
        </p:nvSpPr>
        <p:spPr>
          <a:xfrm flipH="1">
            <a:off x="6317250" y="431632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Ellipse 116"/>
          <p:cNvSpPr/>
          <p:nvPr userDrawn="1"/>
        </p:nvSpPr>
        <p:spPr>
          <a:xfrm>
            <a:off x="7214563" y="3366294"/>
            <a:ext cx="871200" cy="871538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57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100" name="Ellipse 99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2" name="Ellipse 121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4" name="Ellipse 123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5" name="Ellipse 124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6" name="Ellipse 125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7" name="Ellipse 126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0" name="Ellipse 129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2" name="Ellipse 131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3" name="Ellipse 132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Ellipse 133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5" name="Ellipse 134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6" name="Ellipse 135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7" name="Ellipse 136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8" name="Ellipse 137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9" name="Ellipse 138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40" name="Ellipse 139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1" name="Ellipse 140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2" name="Ellipse 141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Ellipse 142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4" name="Ellipse 143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5" name="Ellipse 144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6" name="Ellipse 145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7" name="Ellipse 146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8" name="Ellipse 147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9" name="Ellipse 148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0" name="Ellipse 149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1" name="Ellipse 150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2" name="Ellipse 151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3" name="Ellipse 152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4" name="Ellipse 153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5" name="Ellipse 154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6" name="Ellipse 155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7" name="Ellipse 156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8" name="Ellipse 157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9" name="Ellipse 158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0" name="Ellipse 159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1" name="Ellipse 160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2" name="Ellipse 161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3" name="Ellipse 162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4" name="Ellipse 163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5" name="Ellipse 164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6" name="Ellipse 165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7" name="Ellipse 166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8" name="Ellipse 167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3944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22.01.2022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10" y="412408"/>
            <a:ext cx="2190471" cy="1251698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15" y="409362"/>
            <a:ext cx="1242200" cy="124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007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24" r:id="rId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22.01.2022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2" name="Textfeld 1"/>
          <p:cNvSpPr txBox="1"/>
          <p:nvPr userDrawn="1"/>
        </p:nvSpPr>
        <p:spPr>
          <a:xfrm>
            <a:off x="8133134" y="4642138"/>
            <a:ext cx="7988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76058C9-C277-4D00-AB9B-CEA8DB2C032E}" type="slidenum">
              <a:rPr lang="de-DE" sz="800" smtClean="0">
                <a:latin typeface="Arial" panose="020B0604020202020204" pitchFamily="34" charset="0"/>
                <a:cs typeface="Arial" panose="020B0604020202020204" pitchFamily="34" charset="0"/>
              </a:rPr>
              <a:t>‹Nr.›</a:t>
            </a:fld>
            <a:endParaRPr lang="de-DE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10" y="412408"/>
            <a:ext cx="2190471" cy="1251698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15" y="409362"/>
            <a:ext cx="1242200" cy="124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49" r:id="rId2"/>
    <p:sldLayoutId id="2147483700" r:id="rId3"/>
    <p:sldLayoutId id="2147483698" r:id="rId4"/>
    <p:sldLayoutId id="2147483692" r:id="rId5"/>
    <p:sldLayoutId id="2147483699" r:id="rId6"/>
    <p:sldLayoutId id="2147483659" r:id="rId7"/>
    <p:sldLayoutId id="2147483701" r:id="rId8"/>
    <p:sldLayoutId id="2147483705" r:id="rId9"/>
    <p:sldLayoutId id="2147483658" r:id="rId10"/>
    <p:sldLayoutId id="2147483673" r:id="rId11"/>
    <p:sldLayoutId id="2147483674" r:id="rId12"/>
    <p:sldLayoutId id="2147483652" r:id="rId13"/>
    <p:sldLayoutId id="2147483661" r:id="rId14"/>
    <p:sldLayoutId id="2147483660" r:id="rId15"/>
    <p:sldLayoutId id="2147483657" r:id="rId1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22.01.2022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10" name="Textfeld 9"/>
          <p:cNvSpPr txBox="1"/>
          <p:nvPr userDrawn="1"/>
        </p:nvSpPr>
        <p:spPr>
          <a:xfrm>
            <a:off x="8133134" y="4642138"/>
            <a:ext cx="7988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76058C9-C277-4D00-AB9B-CEA8DB2C032E}" type="slidenum">
              <a:rPr lang="de-DE" sz="800" smtClean="0">
                <a:latin typeface="Arial" panose="020B0604020202020204" pitchFamily="34" charset="0"/>
                <a:cs typeface="Arial" panose="020B0604020202020204" pitchFamily="34" charset="0"/>
              </a:rPr>
              <a:t>‹Nr.›</a:t>
            </a:fld>
            <a:endParaRPr lang="de-DE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457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91" r:id="rId2"/>
    <p:sldLayoutId id="2147483702" r:id="rId3"/>
    <p:sldLayoutId id="2147483693" r:id="rId4"/>
    <p:sldLayoutId id="2147483703" r:id="rId5"/>
    <p:sldLayoutId id="2147483675" r:id="rId6"/>
    <p:sldLayoutId id="2147483667" r:id="rId7"/>
    <p:sldLayoutId id="2147483664" r:id="rId8"/>
    <p:sldLayoutId id="2147483670" r:id="rId9"/>
    <p:sldLayoutId id="2147483704" r:id="rId10"/>
    <p:sldLayoutId id="2147483666" r:id="rId11"/>
    <p:sldLayoutId id="2147483725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22.01.2022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10" name="Textfeld 9"/>
          <p:cNvSpPr txBox="1"/>
          <p:nvPr userDrawn="1"/>
        </p:nvSpPr>
        <p:spPr>
          <a:xfrm>
            <a:off x="8133134" y="4642138"/>
            <a:ext cx="7988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76058C9-C277-4D00-AB9B-CEA8DB2C032E}" type="slidenum">
              <a:rPr lang="de-DE" sz="800" smtClean="0">
                <a:latin typeface="Arial" panose="020B0604020202020204" pitchFamily="34" charset="0"/>
                <a:cs typeface="Arial" panose="020B0604020202020204" pitchFamily="34" charset="0"/>
              </a:rPr>
              <a:t>‹Nr.›</a:t>
            </a:fld>
            <a:endParaRPr lang="de-DE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90" y="260586"/>
            <a:ext cx="614839" cy="614839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10" y="109514"/>
            <a:ext cx="2190471" cy="125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916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39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692150" y="2121723"/>
            <a:ext cx="8262257" cy="1310849"/>
          </a:xfrm>
        </p:spPr>
        <p:txBody>
          <a:bodyPr/>
          <a:lstStyle/>
          <a:p>
            <a:pPr algn="ctr"/>
            <a:r>
              <a:rPr lang="de-DE" sz="2400" dirty="0"/>
              <a:t>Präsentation Bildgebende Optische Systeme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275C215-6F74-4276-9E21-31CFF0416D66}"/>
              </a:ext>
            </a:extLst>
          </p:cNvPr>
          <p:cNvSpPr txBox="1"/>
          <p:nvPr/>
        </p:nvSpPr>
        <p:spPr>
          <a:xfrm>
            <a:off x="1031060" y="2924740"/>
            <a:ext cx="2541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81025"/>
            <a:r>
              <a:rPr lang="de-DE" sz="1200" dirty="0"/>
              <a:t>Team 6</a:t>
            </a:r>
          </a:p>
          <a:p>
            <a:pPr defTabSz="581025"/>
            <a:endParaRPr lang="de-DE" sz="1200" dirty="0"/>
          </a:p>
          <a:p>
            <a:pPr defTabSz="581025"/>
            <a:r>
              <a:rPr lang="de-DE" sz="1200" dirty="0"/>
              <a:t>Milan Kaiser (MME)</a:t>
            </a:r>
            <a:br>
              <a:rPr lang="de-DE" sz="1200" dirty="0"/>
            </a:br>
            <a:r>
              <a:rPr lang="de-DE" sz="1200" dirty="0"/>
              <a:t>Ruwen Kohm (MME)</a:t>
            </a:r>
          </a:p>
          <a:p>
            <a:pPr defTabSz="581025"/>
            <a:r>
              <a:rPr lang="de-DE" sz="1200" dirty="0"/>
              <a:t>Christian Schmeisser (MSI)</a:t>
            </a:r>
          </a:p>
        </p:txBody>
      </p:sp>
    </p:spTree>
    <p:extLst>
      <p:ext uri="{BB962C8B-B14F-4D97-AF65-F5344CB8AC3E}">
        <p14:creationId xmlns:p14="http://schemas.microsoft.com/office/powerpoint/2010/main" val="3180470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Radiometrische Kalibrierung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C3327E00-1F09-4F2B-94CD-B5DA79AE5ACF}"/>
              </a:ext>
            </a:extLst>
          </p:cNvPr>
          <p:cNvSpPr txBox="1">
            <a:spLocks/>
          </p:cNvSpPr>
          <p:nvPr/>
        </p:nvSpPr>
        <p:spPr>
          <a:xfrm>
            <a:off x="760205" y="1032178"/>
            <a:ext cx="5637699" cy="28932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/>
              <a:t>Sensitivität &amp; Photonentransfer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CA1D058-0270-4E8F-AE33-45DFDF907D2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5" t="5787" r="7091"/>
          <a:stretch/>
        </p:blipFill>
        <p:spPr>
          <a:xfrm>
            <a:off x="760205" y="1321500"/>
            <a:ext cx="3131821" cy="242956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6B33D90A-A728-48BD-A37C-E624CD86345E}"/>
                  </a:ext>
                </a:extLst>
              </p:cNvPr>
              <p:cNvSpPr txBox="1"/>
              <p:nvPr/>
            </p:nvSpPr>
            <p:spPr>
              <a:xfrm>
                <a:off x="3098184" y="4040386"/>
                <a:ext cx="5375029" cy="9852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sz="1200" dirty="0"/>
                  <a:t>Beleuchtungsstärke:</a:t>
                </a:r>
                <a14:m>
                  <m:oMath xmlns:m="http://schemas.openxmlformats.org/officeDocument/2006/math">
                    <m:r>
                      <a:rPr lang="de-DE" sz="1200" b="0" i="0" smtClean="0">
                        <a:latin typeface="Cambria Math" panose="02040503050406030204" pitchFamily="18" charset="0"/>
                      </a:rPr>
                      <m:t>  </m:t>
                    </m:r>
                    <m:r>
                      <m:rPr>
                        <m:sty m:val="p"/>
                      </m:rPr>
                      <a:rPr lang="de-DE" sz="1200" b="0" i="0" smtClean="0">
                        <a:latin typeface="Cambria Math" panose="02040503050406030204" pitchFamily="18" charset="0"/>
                      </a:rPr>
                      <m:t>E</m:t>
                    </m:r>
                    <m:r>
                      <a:rPr lang="de-DE" sz="1200" b="0" i="0" smtClean="0">
                        <a:latin typeface="Cambria Math" panose="02040503050406030204" pitchFamily="18" charset="0"/>
                      </a:rPr>
                      <m:t>=5.72</m:t>
                    </m:r>
                    <m:f>
                      <m:fPr>
                        <m:ctrlPr>
                          <a:rPr lang="de-DE" sz="1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12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num>
                      <m:den>
                        <m:sSup>
                          <m:sSupPr>
                            <m:ctrlPr>
                              <a:rPr lang="de-DE" sz="12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de-DE" sz="1200" b="0" i="1" smtClean="0"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de-DE" sz="12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de-DE" sz="1200" b="0" i="1" dirty="0">
                  <a:latin typeface="Cambria Math" panose="02040503050406030204" pitchFamily="18" charset="0"/>
                </a:endParaRPr>
              </a:p>
              <a:p>
                <a:r>
                  <a:rPr lang="de-DE" sz="1200" b="0" dirty="0"/>
                  <a:t>Responsivität:            </a:t>
                </a:r>
                <a14:m>
                  <m:oMath xmlns:m="http://schemas.openxmlformats.org/officeDocument/2006/math">
                    <m:r>
                      <a:rPr lang="de-DE" sz="12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de-DE" sz="1200" b="0" i="1" smtClean="0">
                        <a:latin typeface="Cambria Math" panose="02040503050406030204" pitchFamily="18" charset="0"/>
                      </a:rPr>
                      <m:t>=0.00083</m:t>
                    </m:r>
                  </m:oMath>
                </a14:m>
                <a:endParaRPr lang="de-DE" sz="1200" dirty="0"/>
              </a:p>
              <a:p>
                <a:r>
                  <a:rPr lang="de-DE" sz="1200" dirty="0"/>
                  <a:t>Kameraverstärkung: </a:t>
                </a:r>
                <a14:m>
                  <m:oMath xmlns:m="http://schemas.openxmlformats.org/officeDocument/2006/math">
                    <m:r>
                      <a:rPr lang="de-DE" sz="12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200" b="0" i="1" smtClean="0">
                        <a:latin typeface="Cambria Math" panose="02040503050406030204" pitchFamily="18" charset="0"/>
                      </a:rPr>
                      <m:t>𝐾</m:t>
                    </m:r>
                    <m:r>
                      <a:rPr lang="de-DE" sz="1200" b="0" i="1" smtClean="0">
                        <a:latin typeface="Cambria Math" panose="02040503050406030204" pitchFamily="18" charset="0"/>
                      </a:rPr>
                      <m:t>=0.09</m:t>
                    </m:r>
                  </m:oMath>
                </a14:m>
                <a:r>
                  <a:rPr lang="de-DE" sz="1200" dirty="0"/>
                  <a:t>  </a:t>
                </a:r>
              </a:p>
              <a:p>
                <a:r>
                  <a:rPr lang="de-DE" sz="1200" dirty="0"/>
                  <a:t>Quanteneffizienz:      </a:t>
                </a:r>
                <a14:m>
                  <m:oMath xmlns:m="http://schemas.openxmlformats.org/officeDocument/2006/math">
                    <m:r>
                      <a:rPr lang="de-DE" sz="12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de-DE" sz="1200" i="1" smtClean="0">
                        <a:latin typeface="Cambria Math" panose="02040503050406030204" pitchFamily="18" charset="0"/>
                      </a:rPr>
                      <m:t>𝜂</m:t>
                    </m:r>
                    <m:r>
                      <a:rPr lang="de-DE" sz="1200" b="0" i="1" smtClean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de-DE" sz="1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de-DE" sz="1200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num>
                      <m:den>
                        <m:r>
                          <a:rPr lang="de-DE" sz="1200" b="0" i="1" smtClean="0">
                            <a:latin typeface="Cambria Math" panose="02040503050406030204" pitchFamily="18" charset="0"/>
                          </a:rPr>
                          <m:t>𝐾</m:t>
                        </m:r>
                      </m:den>
                    </m:f>
                    <m:r>
                      <a:rPr lang="de-DE" sz="1200" b="0" i="1" smtClean="0">
                        <a:latin typeface="Cambria Math" panose="02040503050406030204" pitchFamily="18" charset="0"/>
                      </a:rPr>
                      <m:t>=0.91%</m:t>
                    </m:r>
                    <m:r>
                      <a:rPr lang="de-DE" sz="12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de-DE" sz="1200" b="0" i="0" smtClean="0">
                        <a:latin typeface="Cambria Math" panose="02040503050406030204" pitchFamily="18" charset="0"/>
                      </a:rPr>
                      <m:t>bei</m:t>
                    </m:r>
                    <m:r>
                      <a:rPr lang="de-DE" sz="1200" b="0" i="0" smtClean="0">
                        <a:latin typeface="Cambria Math" panose="02040503050406030204" pitchFamily="18" charset="0"/>
                      </a:rPr>
                      <m:t> 475 </m:t>
                    </m:r>
                    <m:r>
                      <m:rPr>
                        <m:sty m:val="p"/>
                      </m:rPr>
                      <a:rPr lang="de-DE" sz="1200" b="0" i="0" smtClean="0">
                        <a:latin typeface="Cambria Math" panose="02040503050406030204" pitchFamily="18" charset="0"/>
                      </a:rPr>
                      <m:t>nm</m:t>
                    </m:r>
                  </m:oMath>
                </a14:m>
                <a:endParaRPr lang="de-DE" sz="1200" dirty="0"/>
              </a:p>
            </p:txBody>
          </p:sp>
        </mc:Choice>
        <mc:Fallback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6B33D90A-A728-48BD-A37C-E624CD8634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8184" y="4040386"/>
                <a:ext cx="5375029" cy="98527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Grafik 13">
            <a:extLst>
              <a:ext uri="{FF2B5EF4-FFF2-40B4-BE49-F238E27FC236}">
                <a16:creationId xmlns:a16="http://schemas.microsoft.com/office/drawing/2014/main" id="{B9C87E2C-A8CF-4525-9F83-6A71926C53A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9" t="7280" r="8479"/>
          <a:stretch/>
        </p:blipFill>
        <p:spPr>
          <a:xfrm>
            <a:off x="5362891" y="1289544"/>
            <a:ext cx="3192781" cy="2493476"/>
          </a:xfrm>
          <a:prstGeom prst="rect">
            <a:avLst/>
          </a:prstGeom>
        </p:spPr>
      </p:pic>
      <p:sp>
        <p:nvSpPr>
          <p:cNvPr id="17" name="Geschweifte Klammer rechts 16">
            <a:extLst>
              <a:ext uri="{FF2B5EF4-FFF2-40B4-BE49-F238E27FC236}">
                <a16:creationId xmlns:a16="http://schemas.microsoft.com/office/drawing/2014/main" id="{8A9DC6E3-D337-4BFA-B566-17180BBAFA5F}"/>
              </a:ext>
            </a:extLst>
          </p:cNvPr>
          <p:cNvSpPr/>
          <p:nvPr/>
        </p:nvSpPr>
        <p:spPr>
          <a:xfrm rot="5400000">
            <a:off x="4508452" y="2225627"/>
            <a:ext cx="238014" cy="335280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6343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rafik 18">
            <a:extLst>
              <a:ext uri="{FF2B5EF4-FFF2-40B4-BE49-F238E27FC236}">
                <a16:creationId xmlns:a16="http://schemas.microsoft.com/office/drawing/2014/main" id="{3FE4BB51-665A-4D95-8CD7-F9C04DA9A4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" t="7466"/>
          <a:stretch/>
        </p:blipFill>
        <p:spPr>
          <a:xfrm>
            <a:off x="678180" y="1321500"/>
            <a:ext cx="5038258" cy="3585780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Radiometrische Kalibrierung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C3327E00-1F09-4F2B-94CD-B5DA79AE5ACF}"/>
              </a:ext>
            </a:extLst>
          </p:cNvPr>
          <p:cNvSpPr txBox="1">
            <a:spLocks/>
          </p:cNvSpPr>
          <p:nvPr/>
        </p:nvSpPr>
        <p:spPr>
          <a:xfrm>
            <a:off x="760205" y="1032178"/>
            <a:ext cx="5637699" cy="28932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/>
              <a:t>SNR-Kurve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6B33D90A-A728-48BD-A37C-E624CD86345E}"/>
                  </a:ext>
                </a:extLst>
              </p:cNvPr>
              <p:cNvSpPr txBox="1"/>
              <p:nvPr/>
            </p:nvSpPr>
            <p:spPr>
              <a:xfrm>
                <a:off x="5646419" y="1527002"/>
                <a:ext cx="3619501" cy="74071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de-DE" sz="1400" dirty="0"/>
                  <a:t>Dynamikbereich: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400" b="0" i="1" smtClean="0">
                          <a:latin typeface="Cambria Math" panose="02040503050406030204" pitchFamily="18" charset="0"/>
                        </a:rPr>
                        <m:t>𝐷𝑅</m:t>
                      </m:r>
                      <m:r>
                        <a:rPr lang="de-DE" sz="1400" b="0" i="1" smtClean="0">
                          <a:latin typeface="Cambria Math" panose="02040503050406030204" pitchFamily="18" charset="0"/>
                        </a:rPr>
                        <m:t>=20</m:t>
                      </m:r>
                      <m:func>
                        <m:funcPr>
                          <m:ctrlPr>
                            <a:rPr lang="de-DE" sz="1400" b="0" i="0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sSub>
                            <m:sSubPr>
                              <m:ctrlPr>
                                <a:rPr lang="de-DE" sz="1400" b="0" i="0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m:rPr>
                                  <m:sty m:val="p"/>
                                </m:rPr>
                                <a:rPr lang="de-DE" sz="1400" b="0" i="0" smtClean="0">
                                  <a:latin typeface="Cambria Math" panose="02040503050406030204" pitchFamily="18" charset="0"/>
                                </a:rPr>
                                <m:t>log</m:t>
                              </m:r>
                            </m:e>
                            <m:sub>
                              <m:r>
                                <a:rPr lang="de-DE" sz="1400" b="0" i="0" smtClean="0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sub>
                          </m:sSub>
                        </m:fName>
                        <m:e>
                          <m:f>
                            <m:fPr>
                              <m:ctrlPr>
                                <a:rPr lang="de-DE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de-DE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1400" b="0" i="1" smtClean="0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de-DE" sz="1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de-DE" sz="1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de-DE" sz="1400" b="0" i="1" smtClean="0">
                                      <a:latin typeface="Cambria Math" panose="02040503050406030204" pitchFamily="18" charset="0"/>
                                    </a:rPr>
                                    <m:t>𝑠𝑎𝑡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de-DE" sz="14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sz="1400" b="0" i="1" smtClean="0"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de-DE" sz="1400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de-DE" sz="1400" b="0" i="1" smtClean="0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de-DE" sz="1400" b="0" i="1" smtClean="0">
                                      <a:latin typeface="Cambria Math" panose="02040503050406030204" pitchFamily="18" charset="0"/>
                                    </a:rPr>
                                    <m:t>𝑚𝑖𝑛</m:t>
                                  </m:r>
                                </m:sub>
                              </m:sSub>
                            </m:den>
                          </m:f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=51.90</m:t>
                          </m:r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𝑑𝐵</m:t>
                          </m:r>
                        </m:e>
                      </m:func>
                    </m:oMath>
                  </m:oMathPara>
                </a14:m>
                <a:endParaRPr lang="de-DE" sz="1400" dirty="0"/>
              </a:p>
            </p:txBody>
          </p:sp>
        </mc:Choice>
        <mc:Fallback>
          <p:sp>
            <p:nvSpPr>
              <p:cNvPr id="13" name="Textfeld 12">
                <a:extLst>
                  <a:ext uri="{FF2B5EF4-FFF2-40B4-BE49-F238E27FC236}">
                    <a16:creationId xmlns:a16="http://schemas.microsoft.com/office/drawing/2014/main" id="{6B33D90A-A728-48BD-A37C-E624CD8634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46419" y="1527002"/>
                <a:ext cx="3619501" cy="740716"/>
              </a:xfrm>
              <a:prstGeom prst="rect">
                <a:avLst/>
              </a:prstGeom>
              <a:blipFill>
                <a:blip r:embed="rId4"/>
                <a:stretch>
                  <a:fillRect l="-505" t="-82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50694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Radiometrische Kalibrierung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C3327E00-1F09-4F2B-94CD-B5DA79AE5ACF}"/>
              </a:ext>
            </a:extLst>
          </p:cNvPr>
          <p:cNvSpPr txBox="1">
            <a:spLocks/>
          </p:cNvSpPr>
          <p:nvPr/>
        </p:nvSpPr>
        <p:spPr>
          <a:xfrm>
            <a:off x="760205" y="1032178"/>
            <a:ext cx="5637699" cy="28932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/>
              <a:t>Räumliche Inhomogenität DSNU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94BC22A-B727-4DDE-8FD4-7C780CA36D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5072" y="1528358"/>
            <a:ext cx="3832860" cy="287464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850B319-6305-4820-9846-A7E35D6050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" y="1465798"/>
            <a:ext cx="3815072" cy="2876400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D861CB2A-C6A0-40EB-A05A-E0AA23844263}"/>
              </a:ext>
            </a:extLst>
          </p:cNvPr>
          <p:cNvSpPr txBox="1"/>
          <p:nvPr/>
        </p:nvSpPr>
        <p:spPr>
          <a:xfrm>
            <a:off x="2626004" y="4481920"/>
            <a:ext cx="3406140" cy="38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latin typeface="Swis721 Hv BT" panose="020B0804020202020204" pitchFamily="34" charset="0"/>
              </a:rPr>
              <a:t>Leichte Inhomogenitäten im Dunkelbild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hteck: abgerundete Ecken 13">
                <a:extLst>
                  <a:ext uri="{FF2B5EF4-FFF2-40B4-BE49-F238E27FC236}">
                    <a16:creationId xmlns:a16="http://schemas.microsoft.com/office/drawing/2014/main" id="{DD6AC510-3658-4741-8365-6010883A67F0}"/>
                  </a:ext>
                </a:extLst>
              </p:cNvPr>
              <p:cNvSpPr/>
              <p:nvPr/>
            </p:nvSpPr>
            <p:spPr>
              <a:xfrm>
                <a:off x="1339846" y="2676358"/>
                <a:ext cx="1638300" cy="289322"/>
              </a:xfrm>
              <a:prstGeom prst="roundRect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400" b="0" i="1" smtClean="0">
                          <a:latin typeface="Cambria Math" panose="02040503050406030204" pitchFamily="18" charset="0"/>
                        </a:rPr>
                        <m:t>𝐷𝑆𝑁𝑈</m:t>
                      </m:r>
                      <m:r>
                        <a:rPr lang="de-DE" sz="1400" b="0" i="1" smtClean="0">
                          <a:latin typeface="Cambria Math" panose="02040503050406030204" pitchFamily="18" charset="0"/>
                        </a:rPr>
                        <m:t>=1.426 </m:t>
                      </m:r>
                      <m:sSup>
                        <m:sSupPr>
                          <m:ctrlPr>
                            <a:rPr lang="de-DE" sz="1400" b="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r>
                            <a:rPr lang="de-DE" sz="1400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</m:sup>
                      </m:sSup>
                    </m:oMath>
                  </m:oMathPara>
                </a14:m>
                <a:endParaRPr lang="de-DE" sz="1400" dirty="0"/>
              </a:p>
            </p:txBody>
          </p:sp>
        </mc:Choice>
        <mc:Fallback>
          <p:sp>
            <p:nvSpPr>
              <p:cNvPr id="14" name="Rechteck: abgerundete Ecken 13">
                <a:extLst>
                  <a:ext uri="{FF2B5EF4-FFF2-40B4-BE49-F238E27FC236}">
                    <a16:creationId xmlns:a16="http://schemas.microsoft.com/office/drawing/2014/main" id="{DD6AC510-3658-4741-8365-6010883A67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39846" y="2676358"/>
                <a:ext cx="1638300" cy="289322"/>
              </a:xfrm>
              <a:prstGeom prst="round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7" name="Geschweifte Klammer rechts 16">
            <a:extLst>
              <a:ext uri="{FF2B5EF4-FFF2-40B4-BE49-F238E27FC236}">
                <a16:creationId xmlns:a16="http://schemas.microsoft.com/office/drawing/2014/main" id="{70F7BE3A-6F56-4AC1-B3AA-14C4C25A4A20}"/>
              </a:ext>
            </a:extLst>
          </p:cNvPr>
          <p:cNvSpPr/>
          <p:nvPr/>
        </p:nvSpPr>
        <p:spPr>
          <a:xfrm rot="5400000">
            <a:off x="3995866" y="3520994"/>
            <a:ext cx="141332" cy="1747326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657EF066-FEDE-4F25-9F5F-D87357EAB53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400" y="0"/>
            <a:ext cx="1905600" cy="14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973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Text, Elektronik, Anzeige, Screenshot enthält.&#10;&#10;Automatisch generierte Beschreibung">
            <a:extLst>
              <a:ext uri="{FF2B5EF4-FFF2-40B4-BE49-F238E27FC236}">
                <a16:creationId xmlns:a16="http://schemas.microsoft.com/office/drawing/2014/main" id="{5EAA1A16-1EC8-464B-91E8-E881B0F663F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8040" y="0"/>
            <a:ext cx="1905960" cy="1429470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Radiometrische Kalibrierung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C3327E00-1F09-4F2B-94CD-B5DA79AE5ACF}"/>
              </a:ext>
            </a:extLst>
          </p:cNvPr>
          <p:cNvSpPr txBox="1">
            <a:spLocks/>
          </p:cNvSpPr>
          <p:nvPr/>
        </p:nvSpPr>
        <p:spPr>
          <a:xfrm>
            <a:off x="760205" y="1032178"/>
            <a:ext cx="5637699" cy="28932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/>
              <a:t>Räumliche Inhomogenität PRNU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DAF31B8-E90F-4389-AD0E-8750768085B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94853" y="-1491953"/>
            <a:ext cx="1905600" cy="142920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2041C62B-B916-445D-923F-B5D12F84EA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29" y="1343066"/>
            <a:ext cx="3835200" cy="28764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AD455AF8-06A3-4920-9CF0-8FD6867215D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4164" y="1321500"/>
            <a:ext cx="3835199" cy="28764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4" name="Rechteck: abgerundete Ecken 13">
                <a:extLst>
                  <a:ext uri="{FF2B5EF4-FFF2-40B4-BE49-F238E27FC236}">
                    <a16:creationId xmlns:a16="http://schemas.microsoft.com/office/drawing/2014/main" id="{DD6AC510-3658-4741-8365-6010883A67F0}"/>
                  </a:ext>
                </a:extLst>
              </p:cNvPr>
              <p:cNvSpPr/>
              <p:nvPr/>
            </p:nvSpPr>
            <p:spPr>
              <a:xfrm>
                <a:off x="1798447" y="3413964"/>
                <a:ext cx="1508633" cy="289322"/>
              </a:xfrm>
              <a:prstGeom prst="roundRect">
                <a:avLst/>
              </a:prstGeom>
            </p:spPr>
            <p:style>
              <a:lnRef idx="1">
                <a:schemeClr val="dk1"/>
              </a:lnRef>
              <a:fillRef idx="2">
                <a:schemeClr val="dk1"/>
              </a:fillRef>
              <a:effectRef idx="1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de-DE" sz="1400" b="0" i="1" smtClean="0">
                          <a:latin typeface="Cambria Math" panose="02040503050406030204" pitchFamily="18" charset="0"/>
                        </a:rPr>
                        <m:t>𝑃𝑅𝑁𝑈</m:t>
                      </m:r>
                      <m:r>
                        <a:rPr lang="de-DE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de-DE" sz="1400" dirty="0"/>
                        <m:t>4.42 %</m:t>
                      </m:r>
                    </m:oMath>
                  </m:oMathPara>
                </a14:m>
                <a:endParaRPr lang="de-DE" sz="1400" dirty="0"/>
              </a:p>
            </p:txBody>
          </p:sp>
        </mc:Choice>
        <mc:Fallback>
          <p:sp>
            <p:nvSpPr>
              <p:cNvPr id="14" name="Rechteck: abgerundete Ecken 13">
                <a:extLst>
                  <a:ext uri="{FF2B5EF4-FFF2-40B4-BE49-F238E27FC236}">
                    <a16:creationId xmlns:a16="http://schemas.microsoft.com/office/drawing/2014/main" id="{DD6AC510-3658-4741-8365-6010883A67F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98447" y="3413964"/>
                <a:ext cx="1508633" cy="289322"/>
              </a:xfrm>
              <a:prstGeom prst="round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feld 17">
            <a:extLst>
              <a:ext uri="{FF2B5EF4-FFF2-40B4-BE49-F238E27FC236}">
                <a16:creationId xmlns:a16="http://schemas.microsoft.com/office/drawing/2014/main" id="{B0B499AF-D82D-4204-8645-55CECF78850F}"/>
              </a:ext>
            </a:extLst>
          </p:cNvPr>
          <p:cNvSpPr txBox="1"/>
          <p:nvPr/>
        </p:nvSpPr>
        <p:spPr>
          <a:xfrm>
            <a:off x="3520092" y="4296176"/>
            <a:ext cx="3406140" cy="38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de-DE" sz="1400" dirty="0">
                <a:latin typeface="Swis721 Hv BT" panose="020B0804020202020204" pitchFamily="34" charset="0"/>
              </a:rPr>
              <a:t>Sehr ausgeprägte Periodizität</a:t>
            </a:r>
          </a:p>
        </p:txBody>
      </p:sp>
      <p:sp>
        <p:nvSpPr>
          <p:cNvPr id="19" name="Geschweifte Klammer rechts 18">
            <a:extLst>
              <a:ext uri="{FF2B5EF4-FFF2-40B4-BE49-F238E27FC236}">
                <a16:creationId xmlns:a16="http://schemas.microsoft.com/office/drawing/2014/main" id="{F8A43414-799F-41AD-9E28-9CBF01CA4AF3}"/>
              </a:ext>
            </a:extLst>
          </p:cNvPr>
          <p:cNvSpPr/>
          <p:nvPr/>
        </p:nvSpPr>
        <p:spPr>
          <a:xfrm rot="5400000">
            <a:off x="4501334" y="3301903"/>
            <a:ext cx="141332" cy="1747326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3775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Radiometrische Kalibrierung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C3327E00-1F09-4F2B-94CD-B5DA79AE5ACF}"/>
              </a:ext>
            </a:extLst>
          </p:cNvPr>
          <p:cNvSpPr txBox="1">
            <a:spLocks/>
          </p:cNvSpPr>
          <p:nvPr/>
        </p:nvSpPr>
        <p:spPr>
          <a:xfrm>
            <a:off x="760205" y="1032178"/>
            <a:ext cx="5637699" cy="28932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/>
              <a:t>Defektpixel im Dunkelbild</a:t>
            </a:r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0B917DF6-EBDC-42C7-8B5B-6B1D2F97577C}"/>
              </a:ext>
            </a:extLst>
          </p:cNvPr>
          <p:cNvSpPr/>
          <p:nvPr/>
        </p:nvSpPr>
        <p:spPr>
          <a:xfrm>
            <a:off x="7458793" y="1494113"/>
            <a:ext cx="510540" cy="1466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200E12E6-B847-4B3A-B9B6-4FC04259B3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1932" y="1350044"/>
            <a:ext cx="3681703" cy="2761278"/>
          </a:xfrm>
          <a:prstGeom prst="rect">
            <a:avLst/>
          </a:prstGeom>
        </p:spPr>
      </p:pic>
      <p:pic>
        <p:nvPicPr>
          <p:cNvPr id="22" name="Grafik 21">
            <a:extLst>
              <a:ext uri="{FF2B5EF4-FFF2-40B4-BE49-F238E27FC236}">
                <a16:creationId xmlns:a16="http://schemas.microsoft.com/office/drawing/2014/main" id="{009652EA-DDFA-44B0-A4EB-2C867E778C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05" y="1494113"/>
            <a:ext cx="3401727" cy="2551296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876351D3-7A98-4EE5-AE2E-FCCA3EE9EDD9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33" t="4167" r="18534"/>
          <a:stretch/>
        </p:blipFill>
        <p:spPr>
          <a:xfrm>
            <a:off x="7650781" y="670496"/>
            <a:ext cx="1356360" cy="1376311"/>
          </a:xfrm>
          <a:prstGeom prst="rect">
            <a:avLst/>
          </a:prstGeom>
        </p:spPr>
      </p:pic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D28E3E54-540C-4131-BFAA-9ACAA2BC557E}"/>
              </a:ext>
            </a:extLst>
          </p:cNvPr>
          <p:cNvCxnSpPr>
            <a:cxnSpLocks/>
          </p:cNvCxnSpPr>
          <p:nvPr/>
        </p:nvCxnSpPr>
        <p:spPr>
          <a:xfrm flipV="1">
            <a:off x="5753100" y="776289"/>
            <a:ext cx="2110978" cy="1714499"/>
          </a:xfrm>
          <a:prstGeom prst="straightConnector1">
            <a:avLst/>
          </a:prstGeom>
          <a:ln w="63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1850CBDC-8278-49F0-B5DB-40B42A750F55}"/>
              </a:ext>
            </a:extLst>
          </p:cNvPr>
          <p:cNvCxnSpPr>
            <a:cxnSpLocks/>
          </p:cNvCxnSpPr>
          <p:nvPr/>
        </p:nvCxnSpPr>
        <p:spPr>
          <a:xfrm flipV="1">
            <a:off x="5753100" y="1878807"/>
            <a:ext cx="3221831" cy="631032"/>
          </a:xfrm>
          <a:prstGeom prst="straightConnector1">
            <a:avLst/>
          </a:prstGeom>
          <a:ln w="63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56114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 descr="Ein Bild, das Text, Sport, Sportwettkampf enthält.&#10;&#10;Automatisch generierte Beschreibung">
            <a:extLst>
              <a:ext uri="{FF2B5EF4-FFF2-40B4-BE49-F238E27FC236}">
                <a16:creationId xmlns:a16="http://schemas.microsoft.com/office/drawing/2014/main" id="{45ED5441-5071-4879-B0CD-82BE22FA075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40" t="6330" r="17363"/>
          <a:stretch/>
        </p:blipFill>
        <p:spPr>
          <a:xfrm>
            <a:off x="7574680" y="439350"/>
            <a:ext cx="1512170" cy="140714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A10651DC-F8FF-48BA-A018-24564BE53D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61" r="7562"/>
          <a:stretch/>
        </p:blipFill>
        <p:spPr>
          <a:xfrm>
            <a:off x="3984272" y="1495197"/>
            <a:ext cx="3403200" cy="2552401"/>
          </a:xfrm>
          <a:prstGeom prst="rect">
            <a:avLst/>
          </a:prstGeom>
        </p:spPr>
      </p:pic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Radiometrische Kalibrierung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C3327E00-1F09-4F2B-94CD-B5DA79AE5ACF}"/>
              </a:ext>
            </a:extLst>
          </p:cNvPr>
          <p:cNvSpPr txBox="1">
            <a:spLocks/>
          </p:cNvSpPr>
          <p:nvPr/>
        </p:nvSpPr>
        <p:spPr>
          <a:xfrm>
            <a:off x="760205" y="1032178"/>
            <a:ext cx="5637699" cy="28932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/>
              <a:t>Defektpixel im </a:t>
            </a:r>
            <a:r>
              <a:rPr lang="de-DE" sz="1400" dirty="0" err="1"/>
              <a:t>Hellbild</a:t>
            </a:r>
            <a:endParaRPr lang="de-DE" sz="1400" dirty="0"/>
          </a:p>
        </p:txBody>
      </p:sp>
      <p:cxnSp>
        <p:nvCxnSpPr>
          <p:cNvPr id="26" name="Gerade Verbindung mit Pfeil 25">
            <a:extLst>
              <a:ext uri="{FF2B5EF4-FFF2-40B4-BE49-F238E27FC236}">
                <a16:creationId xmlns:a16="http://schemas.microsoft.com/office/drawing/2014/main" id="{D28E3E54-540C-4131-BFAA-9ACAA2BC557E}"/>
              </a:ext>
            </a:extLst>
          </p:cNvPr>
          <p:cNvCxnSpPr>
            <a:cxnSpLocks/>
          </p:cNvCxnSpPr>
          <p:nvPr/>
        </p:nvCxnSpPr>
        <p:spPr>
          <a:xfrm flipV="1">
            <a:off x="5338763" y="516375"/>
            <a:ext cx="2505075" cy="2395895"/>
          </a:xfrm>
          <a:prstGeom prst="straightConnector1">
            <a:avLst/>
          </a:prstGeom>
          <a:ln w="63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Gerade Verbindung mit Pfeil 26">
            <a:extLst>
              <a:ext uri="{FF2B5EF4-FFF2-40B4-BE49-F238E27FC236}">
                <a16:creationId xmlns:a16="http://schemas.microsoft.com/office/drawing/2014/main" id="{1850CBDC-8278-49F0-B5DB-40B42A750F55}"/>
              </a:ext>
            </a:extLst>
          </p:cNvPr>
          <p:cNvCxnSpPr>
            <a:cxnSpLocks/>
          </p:cNvCxnSpPr>
          <p:nvPr/>
        </p:nvCxnSpPr>
        <p:spPr>
          <a:xfrm flipV="1">
            <a:off x="5359400" y="1714322"/>
            <a:ext cx="3727450" cy="1228903"/>
          </a:xfrm>
          <a:prstGeom prst="straightConnector1">
            <a:avLst/>
          </a:prstGeom>
          <a:ln w="6350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4" name="Grafik 3">
            <a:extLst>
              <a:ext uri="{FF2B5EF4-FFF2-40B4-BE49-F238E27FC236}">
                <a16:creationId xmlns:a16="http://schemas.microsoft.com/office/drawing/2014/main" id="{90DE3E21-3B4E-4F9F-911C-82D0880E1D3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072" y="1464178"/>
            <a:ext cx="3403200" cy="255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7428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Radiometrische Kalibrierung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C3327E00-1F09-4F2B-94CD-B5DA79AE5ACF}"/>
              </a:ext>
            </a:extLst>
          </p:cNvPr>
          <p:cNvSpPr txBox="1">
            <a:spLocks/>
          </p:cNvSpPr>
          <p:nvPr/>
        </p:nvSpPr>
        <p:spPr>
          <a:xfrm>
            <a:off x="760205" y="1032178"/>
            <a:ext cx="5637699" cy="28932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/>
              <a:t>Testcharts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DC8C54D-8477-4DFE-BD71-0F8D270DC8D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54"/>
          <a:stretch/>
        </p:blipFill>
        <p:spPr>
          <a:xfrm>
            <a:off x="676130" y="1677750"/>
            <a:ext cx="3837028" cy="200025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28BBBBA-445B-42E7-AA6F-6FB905C5565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596"/>
          <a:stretch/>
        </p:blipFill>
        <p:spPr>
          <a:xfrm>
            <a:off x="4827508" y="1676400"/>
            <a:ext cx="3810419" cy="2001600"/>
          </a:xfrm>
          <a:prstGeom prst="rect">
            <a:avLst/>
          </a:prstGeom>
        </p:spPr>
      </p:pic>
      <p:sp>
        <p:nvSpPr>
          <p:cNvPr id="13" name="Textfeld 12">
            <a:extLst>
              <a:ext uri="{FF2B5EF4-FFF2-40B4-BE49-F238E27FC236}">
                <a16:creationId xmlns:a16="http://schemas.microsoft.com/office/drawing/2014/main" id="{D42904B2-33D0-485F-ACDB-6BCBE8CD60AA}"/>
              </a:ext>
            </a:extLst>
          </p:cNvPr>
          <p:cNvSpPr txBox="1"/>
          <p:nvPr/>
        </p:nvSpPr>
        <p:spPr>
          <a:xfrm>
            <a:off x="506073" y="1329762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i="1" dirty="0"/>
              <a:t>Unkalibriert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B259D436-9009-4C19-B2D6-77C3E5BE2C61}"/>
              </a:ext>
            </a:extLst>
          </p:cNvPr>
          <p:cNvSpPr txBox="1"/>
          <p:nvPr/>
        </p:nvSpPr>
        <p:spPr>
          <a:xfrm>
            <a:off x="4446717" y="1308040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de-DE" i="1" dirty="0"/>
              <a:t>Kalibriert</a:t>
            </a:r>
          </a:p>
        </p:txBody>
      </p:sp>
    </p:spTree>
    <p:extLst>
      <p:ext uri="{BB962C8B-B14F-4D97-AF65-F5344CB8AC3E}">
        <p14:creationId xmlns:p14="http://schemas.microsoft.com/office/powerpoint/2010/main" val="17730721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für Ihre Aufmerksamkeit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Vielen Dank</a:t>
            </a:r>
          </a:p>
        </p:txBody>
      </p:sp>
    </p:spTree>
    <p:extLst>
      <p:ext uri="{BB962C8B-B14F-4D97-AF65-F5344CB8AC3E}">
        <p14:creationId xmlns:p14="http://schemas.microsoft.com/office/powerpoint/2010/main" val="3097008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Verwendete Hardware</a:t>
            </a:r>
          </a:p>
          <a:p>
            <a:r>
              <a:rPr lang="de-DE" dirty="0"/>
              <a:t>MTF - Messung</a:t>
            </a:r>
          </a:p>
          <a:p>
            <a:r>
              <a:rPr lang="de-DE" dirty="0"/>
              <a:t>Radiometrische Kalibrierung</a:t>
            </a:r>
          </a:p>
          <a:p>
            <a:r>
              <a:rPr lang="de-DE" dirty="0"/>
              <a:t>Inspektionsaufgabe</a:t>
            </a:r>
          </a:p>
        </p:txBody>
      </p:sp>
    </p:spTree>
    <p:extLst>
      <p:ext uri="{BB962C8B-B14F-4D97-AF65-F5344CB8AC3E}">
        <p14:creationId xmlns:p14="http://schemas.microsoft.com/office/powerpoint/2010/main" val="6502192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Verwendete Hardware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AE71309C-2A12-4597-B8FD-26A3DE00C5E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Kamera und Objektiv</a:t>
            </a:r>
          </a:p>
        </p:txBody>
      </p:sp>
    </p:spTree>
    <p:extLst>
      <p:ext uri="{BB962C8B-B14F-4D97-AF65-F5344CB8AC3E}">
        <p14:creationId xmlns:p14="http://schemas.microsoft.com/office/powerpoint/2010/main" val="1531084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Hardware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>
          <a:xfrm>
            <a:off x="764688" y="1252361"/>
            <a:ext cx="7079558" cy="3165651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de-DE" b="1" dirty="0"/>
              <a:t>Kamera</a:t>
            </a:r>
            <a:r>
              <a:rPr lang="de-DE" dirty="0"/>
              <a:t>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dirty="0"/>
              <a:t>Modell: UI-1490LE-M-GL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0" i="0" u="none" strike="noStrike" baseline="0" dirty="0">
                <a:latin typeface="+mn-lt"/>
              </a:rPr>
              <a:t>Sensortyp</a:t>
            </a:r>
            <a:r>
              <a:rPr lang="de-DE" dirty="0">
                <a:latin typeface="+mn-lt"/>
              </a:rPr>
              <a:t>: CMOS Mono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0" i="0" u="none" strike="noStrike" baseline="0" dirty="0">
                <a:latin typeface="+mn-lt"/>
              </a:rPr>
              <a:t>Auflösung: </a:t>
            </a:r>
            <a:r>
              <a:rPr lang="de-DE" dirty="0"/>
              <a:t>3840 x 2748 Pixel (10.55 </a:t>
            </a:r>
            <a:r>
              <a:rPr lang="de-DE" dirty="0" err="1"/>
              <a:t>Mpix</a:t>
            </a:r>
            <a:r>
              <a:rPr lang="de-DE" dirty="0"/>
              <a:t>)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b="0" i="0" u="none" strike="noStrike" baseline="0" dirty="0">
                <a:latin typeface="+mn-lt"/>
              </a:rPr>
              <a:t>Pixelgröße: </a:t>
            </a:r>
            <a:r>
              <a:rPr lang="de-DE" dirty="0"/>
              <a:t>1.67 µm</a:t>
            </a:r>
            <a:endParaRPr lang="de-DE" b="0" i="0" u="none" strike="noStrike" baseline="0" dirty="0">
              <a:latin typeface="+mn-lt"/>
            </a:endParaRPr>
          </a:p>
          <a:p>
            <a:endParaRPr lang="de-DE" dirty="0">
              <a:latin typeface="+mn-lt"/>
            </a:endParaRPr>
          </a:p>
          <a:p>
            <a:r>
              <a:rPr lang="de-DE" b="1" dirty="0">
                <a:latin typeface="+mn-lt"/>
              </a:rPr>
              <a:t>Objektiv: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i="0" dirty="0">
                <a:effectLst/>
                <a:latin typeface="Arial" panose="020B0604020202020204" pitchFamily="34" charset="0"/>
              </a:rPr>
              <a:t>FL-CC1614A-2M - F1.4/16mm</a:t>
            </a:r>
          </a:p>
          <a:p>
            <a:endParaRPr lang="de-DE" b="1" dirty="0">
              <a:latin typeface="+mn-lt"/>
            </a:endParaRPr>
          </a:p>
          <a:p>
            <a:endParaRPr lang="de-DE" b="1" dirty="0">
              <a:latin typeface="+mn-lt"/>
            </a:endParaRPr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3C50565A-A3C2-48D1-A089-6595B0459004}"/>
              </a:ext>
            </a:extLst>
          </p:cNvPr>
          <p:cNvGrpSpPr/>
          <p:nvPr/>
        </p:nvGrpSpPr>
        <p:grpSpPr>
          <a:xfrm>
            <a:off x="6081350" y="1099124"/>
            <a:ext cx="1468817" cy="1329248"/>
            <a:chOff x="7019662" y="1178228"/>
            <a:chExt cx="1468817" cy="1329248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40C3C74A-CBD5-4526-B386-E89200F6B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242031" y="1178228"/>
              <a:ext cx="1024081" cy="1109819"/>
            </a:xfrm>
            <a:prstGeom prst="rect">
              <a:avLst/>
            </a:prstGeom>
          </p:spPr>
        </p:pic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BCACE097-02B3-40CB-B90A-88C018ED32B8}"/>
                </a:ext>
              </a:extLst>
            </p:cNvPr>
            <p:cNvSpPr txBox="1"/>
            <p:nvPr/>
          </p:nvSpPr>
          <p:spPr>
            <a:xfrm>
              <a:off x="7019662" y="2202713"/>
              <a:ext cx="1468817" cy="304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de-DE" sz="1050" b="1" dirty="0">
                  <a:solidFill>
                    <a:srgbClr val="333333"/>
                  </a:solidFill>
                  <a:latin typeface="Arial" panose="020B0604020202020204" pitchFamily="34" charset="0"/>
                </a:rPr>
                <a:t>UI-1490LE-M-GL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F08AD0B3-15C8-400D-AAB1-8FF10556595D}"/>
              </a:ext>
            </a:extLst>
          </p:cNvPr>
          <p:cNvGrpSpPr/>
          <p:nvPr/>
        </p:nvGrpSpPr>
        <p:grpSpPr>
          <a:xfrm>
            <a:off x="5414599" y="2667929"/>
            <a:ext cx="1468817" cy="1510526"/>
            <a:chOff x="5978017" y="2355113"/>
            <a:chExt cx="1468817" cy="1510526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AC6BCF2A-89B1-460F-92D3-DB71B37385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76831" y="2355113"/>
              <a:ext cx="871191" cy="1277087"/>
            </a:xfrm>
            <a:prstGeom prst="rect">
              <a:avLst/>
            </a:prstGeom>
          </p:spPr>
        </p:pic>
        <p:sp>
          <p:nvSpPr>
            <p:cNvPr id="13" name="Textfeld 12">
              <a:extLst>
                <a:ext uri="{FF2B5EF4-FFF2-40B4-BE49-F238E27FC236}">
                  <a16:creationId xmlns:a16="http://schemas.microsoft.com/office/drawing/2014/main" id="{F704EA0D-B4D9-441F-8398-DF45A553F394}"/>
                </a:ext>
              </a:extLst>
            </p:cNvPr>
            <p:cNvSpPr txBox="1"/>
            <p:nvPr/>
          </p:nvSpPr>
          <p:spPr>
            <a:xfrm>
              <a:off x="5978017" y="3546706"/>
              <a:ext cx="1468817" cy="3189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de-DE" sz="1050" b="1" i="0" dirty="0">
                  <a:solidFill>
                    <a:srgbClr val="333333"/>
                  </a:solidFill>
                  <a:effectLst/>
                  <a:latin typeface="Arial" panose="020B0604020202020204" pitchFamily="34" charset="0"/>
                </a:rPr>
                <a:t>FL-CC1614A-2M</a:t>
              </a:r>
              <a:endParaRPr lang="de-DE" sz="1200" dirty="0">
                <a:solidFill>
                  <a:schemeClr val="bg1">
                    <a:lumMod val="65000"/>
                  </a:schemeClr>
                </a:solidFill>
                <a:latin typeface="Swis721 Hv BT" panose="020B08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58162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MTF-Messung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als Funktion der Blende</a:t>
            </a:r>
          </a:p>
        </p:txBody>
      </p:sp>
    </p:spTree>
    <p:extLst>
      <p:ext uri="{BB962C8B-B14F-4D97-AF65-F5344CB8AC3E}">
        <p14:creationId xmlns:p14="http://schemas.microsoft.com/office/powerpoint/2010/main" val="7145366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MTF-Messung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>
          <a:xfrm>
            <a:off x="760205" y="1426654"/>
            <a:ext cx="7079558" cy="3165651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de-DE" b="1" dirty="0"/>
              <a:t>Aufgabe: „</a:t>
            </a:r>
            <a:r>
              <a:rPr lang="de-DE" sz="1200" b="1" i="1" dirty="0"/>
              <a:t>Übertragungsverhalten der Linienpaare als Funktion der Blende</a:t>
            </a:r>
            <a:r>
              <a:rPr lang="de-DE" sz="1200" b="1" dirty="0"/>
              <a:t>“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/>
              <a:t>Blenden von f/2.8 bis f/16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/>
              <a:t>min 3 unterschiedliche </a:t>
            </a:r>
            <a:r>
              <a:rPr lang="de-DE" sz="1400" dirty="0" err="1"/>
              <a:t>lp</a:t>
            </a:r>
            <a:r>
              <a:rPr lang="de-DE" sz="1400" dirty="0"/>
              <a:t>/mm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de-DE" sz="1400" dirty="0"/>
              <a:t>Betrachtung mittig und am Rand</a:t>
            </a:r>
          </a:p>
          <a:p>
            <a:endParaRPr lang="de-DE" b="1" dirty="0">
              <a:latin typeface="+mn-lt"/>
            </a:endParaRPr>
          </a:p>
          <a:p>
            <a:endParaRPr lang="de-DE" b="1" dirty="0">
              <a:latin typeface="+mn-lt"/>
            </a:endParaRPr>
          </a:p>
          <a:p>
            <a:pPr marL="285750" indent="-285750">
              <a:buFontTx/>
              <a:buChar char="-"/>
            </a:pPr>
            <a:endParaRPr lang="de-DE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FAA3B2F4-E864-4193-ADF5-DC0C90DBE4C8}"/>
              </a:ext>
            </a:extLst>
          </p:cNvPr>
          <p:cNvGrpSpPr/>
          <p:nvPr/>
        </p:nvGrpSpPr>
        <p:grpSpPr>
          <a:xfrm>
            <a:off x="4881459" y="2042952"/>
            <a:ext cx="2732191" cy="2243298"/>
            <a:chOff x="4513159" y="1758790"/>
            <a:chExt cx="3073612" cy="2525393"/>
          </a:xfrm>
        </p:grpSpPr>
        <p:pic>
          <p:nvPicPr>
            <p:cNvPr id="6" name="Grafik 5" descr="Ein Bild, das Text enthält.&#10;&#10;Automatisch generierte Beschreibung">
              <a:extLst>
                <a:ext uri="{FF2B5EF4-FFF2-40B4-BE49-F238E27FC236}">
                  <a16:creationId xmlns:a16="http://schemas.microsoft.com/office/drawing/2014/main" id="{E37BDACB-7C76-439B-AEDB-5CA916D65B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13159" y="1758790"/>
              <a:ext cx="3073612" cy="2305210"/>
            </a:xfrm>
            <a:prstGeom prst="rect">
              <a:avLst/>
            </a:prstGeom>
          </p:spPr>
        </p:pic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D80559D9-77F0-4790-A63D-29E630DEE247}"/>
                </a:ext>
              </a:extLst>
            </p:cNvPr>
            <p:cNvSpPr txBox="1"/>
            <p:nvPr/>
          </p:nvSpPr>
          <p:spPr>
            <a:xfrm>
              <a:off x="5315556" y="3979420"/>
              <a:ext cx="1468817" cy="304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de-DE" sz="1050" b="1" dirty="0">
                  <a:solidFill>
                    <a:srgbClr val="333333"/>
                  </a:solidFill>
                  <a:latin typeface="Arial" panose="020B0604020202020204" pitchFamily="34" charset="0"/>
                </a:rPr>
                <a:t>Versuchsaufbau</a:t>
              </a:r>
            </a:p>
          </p:txBody>
        </p:sp>
      </p:grp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C3327E00-1F09-4F2B-94CD-B5DA79AE5ACF}"/>
              </a:ext>
            </a:extLst>
          </p:cNvPr>
          <p:cNvSpPr txBox="1">
            <a:spLocks/>
          </p:cNvSpPr>
          <p:nvPr/>
        </p:nvSpPr>
        <p:spPr>
          <a:xfrm>
            <a:off x="760205" y="1032178"/>
            <a:ext cx="5637699" cy="28932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/>
              <a:t>Aufgabe &amp; Aufbau</a:t>
            </a:r>
          </a:p>
        </p:txBody>
      </p:sp>
    </p:spTree>
    <p:extLst>
      <p:ext uri="{BB962C8B-B14F-4D97-AF65-F5344CB8AC3E}">
        <p14:creationId xmlns:p14="http://schemas.microsoft.com/office/powerpoint/2010/main" val="3715529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MTF-Messung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C3327E00-1F09-4F2B-94CD-B5DA79AE5ACF}"/>
              </a:ext>
            </a:extLst>
          </p:cNvPr>
          <p:cNvSpPr txBox="1">
            <a:spLocks/>
          </p:cNvSpPr>
          <p:nvPr/>
        </p:nvSpPr>
        <p:spPr>
          <a:xfrm>
            <a:off x="760205" y="1032178"/>
            <a:ext cx="5637699" cy="28932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/>
              <a:t>Erste Messung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515E9D8-5FD2-4985-8851-F47EDF8A973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6002" y="1436386"/>
            <a:ext cx="4195800" cy="27972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C8AC2456-2416-4C4D-A2B4-C7600518BE9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05" y="1436386"/>
            <a:ext cx="4195801" cy="279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6292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MTF-Messung</a:t>
            </a:r>
          </a:p>
        </p:txBody>
      </p:sp>
      <p:sp>
        <p:nvSpPr>
          <p:cNvPr id="15" name="Textplatzhalter 2">
            <a:extLst>
              <a:ext uri="{FF2B5EF4-FFF2-40B4-BE49-F238E27FC236}">
                <a16:creationId xmlns:a16="http://schemas.microsoft.com/office/drawing/2014/main" id="{C3327E00-1F09-4F2B-94CD-B5DA79AE5ACF}"/>
              </a:ext>
            </a:extLst>
          </p:cNvPr>
          <p:cNvSpPr txBox="1">
            <a:spLocks/>
          </p:cNvSpPr>
          <p:nvPr/>
        </p:nvSpPr>
        <p:spPr>
          <a:xfrm>
            <a:off x="760205" y="1032178"/>
            <a:ext cx="5637699" cy="289322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1400" dirty="0"/>
              <a:t>Zweite Messung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627F22A-A917-4DEC-8A26-76843244B21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199" y="1479036"/>
            <a:ext cx="4195801" cy="279720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784ECC5-10E2-443F-A73A-5956B4B984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205" y="1464178"/>
            <a:ext cx="4193767" cy="2795844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D7D628F9-E570-485E-8E56-4D0F8DE9898A}"/>
              </a:ext>
            </a:extLst>
          </p:cNvPr>
          <p:cNvGrpSpPr/>
          <p:nvPr/>
        </p:nvGrpSpPr>
        <p:grpSpPr>
          <a:xfrm>
            <a:off x="7655094" y="37035"/>
            <a:ext cx="1606082" cy="1162383"/>
            <a:chOff x="7594134" y="-17355"/>
            <a:chExt cx="1606082" cy="1162383"/>
          </a:xfrm>
        </p:grpSpPr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CCE49F27-2FA4-4864-AF74-849D315D17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 l="34288" t="15833" r="55124" b="78749"/>
            <a:stretch/>
          </p:blipFill>
          <p:spPr>
            <a:xfrm>
              <a:off x="7594134" y="-17355"/>
              <a:ext cx="1606082" cy="1162383"/>
            </a:xfrm>
            <a:prstGeom prst="rect">
              <a:avLst/>
            </a:prstGeom>
          </p:spPr>
        </p:pic>
        <p:sp>
          <p:nvSpPr>
            <p:cNvPr id="12" name="Textfeld 11">
              <a:extLst>
                <a:ext uri="{FF2B5EF4-FFF2-40B4-BE49-F238E27FC236}">
                  <a16:creationId xmlns:a16="http://schemas.microsoft.com/office/drawing/2014/main" id="{98FC2F47-2A64-4539-B547-962347966EA2}"/>
                </a:ext>
              </a:extLst>
            </p:cNvPr>
            <p:cNvSpPr txBox="1"/>
            <p:nvPr/>
          </p:nvSpPr>
          <p:spPr>
            <a:xfrm>
              <a:off x="7777381" y="825406"/>
              <a:ext cx="1305659" cy="3047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de-DE" sz="1050" b="1" dirty="0">
                  <a:solidFill>
                    <a:srgbClr val="333333"/>
                  </a:solidFill>
                  <a:latin typeface="Arial" panose="020B0604020202020204" pitchFamily="34" charset="0"/>
                </a:rPr>
                <a:t>5 </a:t>
              </a:r>
              <a:r>
                <a:rPr lang="de-DE" sz="1050" b="1" dirty="0" err="1">
                  <a:solidFill>
                    <a:srgbClr val="333333"/>
                  </a:solidFill>
                  <a:latin typeface="Arial" panose="020B0604020202020204" pitchFamily="34" charset="0"/>
                </a:rPr>
                <a:t>lp</a:t>
              </a:r>
              <a:r>
                <a:rPr lang="de-DE" sz="1050" b="1" dirty="0">
                  <a:solidFill>
                    <a:srgbClr val="333333"/>
                  </a:solidFill>
                  <a:latin typeface="Arial" panose="020B0604020202020204" pitchFamily="34" charset="0"/>
                </a:rPr>
                <a:t>/mm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064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>
          <a:xfrm>
            <a:off x="1396458" y="1832869"/>
            <a:ext cx="5850162" cy="451472"/>
          </a:xfrm>
        </p:spPr>
        <p:txBody>
          <a:bodyPr/>
          <a:lstStyle/>
          <a:p>
            <a:r>
              <a:rPr lang="de-DE" dirty="0"/>
              <a:t>Radiometrische Kalibrierung</a:t>
            </a:r>
          </a:p>
        </p:txBody>
      </p:sp>
      <p:sp>
        <p:nvSpPr>
          <p:cNvPr id="9" name="Textplatzhalter 8">
            <a:extLst>
              <a:ext uri="{FF2B5EF4-FFF2-40B4-BE49-F238E27FC236}">
                <a16:creationId xmlns:a16="http://schemas.microsoft.com/office/drawing/2014/main" id="{B99583C1-DD31-4750-AFE2-F02A0C23731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0386722"/>
      </p:ext>
    </p:extLst>
  </p:cSld>
  <p:clrMapOvr>
    <a:masterClrMapping/>
  </p:clrMapOvr>
</p:sld>
</file>

<file path=ppt/theme/theme1.xml><?xml version="1.0" encoding="utf-8"?>
<a:theme xmlns:a="http://schemas.openxmlformats.org/drawingml/2006/main" name="1_Folien mit Logo">
  <a:themeElements>
    <a:clrScheme name="HTWG CI Farbe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9B91"/>
      </a:accent1>
      <a:accent2>
        <a:srgbClr val="D9E5EC"/>
      </a:accent2>
      <a:accent3>
        <a:srgbClr val="334152"/>
      </a:accent3>
      <a:accent4>
        <a:srgbClr val="009B91"/>
      </a:accent4>
      <a:accent5>
        <a:srgbClr val="D9E5EC"/>
      </a:accent5>
      <a:accent6>
        <a:srgbClr val="334152"/>
      </a:accent6>
      <a:hlink>
        <a:srgbClr val="009B91"/>
      </a:hlink>
      <a:folHlink>
        <a:srgbClr val="D9E5EC"/>
      </a:folHlink>
    </a:clrScheme>
    <a:fontScheme name="Benutzerdefiniert 1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B9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Folien mit Logo">
  <a:themeElements>
    <a:clrScheme name="HTWG CI Farbe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9B91"/>
      </a:accent1>
      <a:accent2>
        <a:srgbClr val="D9E5EC"/>
      </a:accent2>
      <a:accent3>
        <a:srgbClr val="334152"/>
      </a:accent3>
      <a:accent4>
        <a:srgbClr val="009B91"/>
      </a:accent4>
      <a:accent5>
        <a:srgbClr val="D9E5EC"/>
      </a:accent5>
      <a:accent6>
        <a:srgbClr val="334152"/>
      </a:accent6>
      <a:hlink>
        <a:srgbClr val="009B91"/>
      </a:hlink>
      <a:folHlink>
        <a:srgbClr val="D9E5EC"/>
      </a:folHlink>
    </a:clrScheme>
    <a:fontScheme name="HTWG Fliesstex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B9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Folien ohne Logo">
  <a:themeElements>
    <a:clrScheme name="Teal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009B91"/>
      </a:folHlink>
    </a:clrScheme>
    <a:fontScheme name="HTWG Fliesstex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285750" indent="-285750">
          <a:lnSpc>
            <a:spcPct val="150000"/>
          </a:lnSpc>
          <a:buFont typeface="Symbol" panose="05050102010706020507" pitchFamily="18" charset="2"/>
          <a:buChar char="-"/>
          <a:defRPr dirty="0" smtClean="0">
            <a:latin typeface="Swis721 Hv BT" panose="020B0804020202020204" pitchFamily="34" charset="0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Folien kleines Logo">
  <a:themeElements>
    <a:clrScheme name="Teal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009B91"/>
      </a:folHlink>
    </a:clrScheme>
    <a:fontScheme name="HTWG Fliesstex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285750" indent="-285750">
          <a:lnSpc>
            <a:spcPct val="150000"/>
          </a:lnSpc>
          <a:buFont typeface="Symbol" panose="05050102010706020507" pitchFamily="18" charset="2"/>
          <a:buChar char="-"/>
          <a:defRPr dirty="0" smtClean="0">
            <a:latin typeface="Swis721 Hv BT" panose="020B0804020202020204" pitchFamily="34" charset="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223</Words>
  <Application>Microsoft Office PowerPoint</Application>
  <PresentationFormat>Bildschirmpräsentation (16:9)</PresentationFormat>
  <Paragraphs>85</Paragraphs>
  <Slides>17</Slides>
  <Notes>17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4</vt:i4>
      </vt:variant>
      <vt:variant>
        <vt:lpstr>Folientitel</vt:lpstr>
      </vt:variant>
      <vt:variant>
        <vt:i4>17</vt:i4>
      </vt:variant>
    </vt:vector>
  </HeadingPairs>
  <TitlesOfParts>
    <vt:vector size="28" baseType="lpstr">
      <vt:lpstr>Arial</vt:lpstr>
      <vt:lpstr>Arial Black</vt:lpstr>
      <vt:lpstr>Calibri</vt:lpstr>
      <vt:lpstr>Cambria Math</vt:lpstr>
      <vt:lpstr>Swis721 Hv BT</vt:lpstr>
      <vt:lpstr>Swis721 Lt BT</vt:lpstr>
      <vt:lpstr>Wingdings</vt:lpstr>
      <vt:lpstr>1_Folien mit Logo</vt:lpstr>
      <vt:lpstr>Folien mit Logo</vt:lpstr>
      <vt:lpstr>Folien ohne Logo</vt:lpstr>
      <vt:lpstr>Folien kleines Logo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Cord Köhnemann</dc:creator>
  <cp:lastModifiedBy>Ruwen Kohm</cp:lastModifiedBy>
  <cp:revision>396</cp:revision>
  <dcterms:created xsi:type="dcterms:W3CDTF">2017-03-03T11:46:15Z</dcterms:created>
  <dcterms:modified xsi:type="dcterms:W3CDTF">2022-01-22T15:47:09Z</dcterms:modified>
</cp:coreProperties>
</file>

<file path=docProps/thumbnail.jpeg>
</file>